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11"/>
  </p:notesMasterIdLst>
  <p:sldIdLst>
    <p:sldId id="256" r:id="rId2"/>
    <p:sldId id="260" r:id="rId3"/>
    <p:sldId id="270" r:id="rId4"/>
    <p:sldId id="267" r:id="rId5"/>
    <p:sldId id="271" r:id="rId6"/>
    <p:sldId id="273" r:id="rId7"/>
    <p:sldId id="272" r:id="rId8"/>
    <p:sldId id="274" r:id="rId9"/>
    <p:sldId id="269" r:id="rId1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660033"/>
    <a:srgbClr val="660066"/>
    <a:srgbClr val="990033"/>
    <a:srgbClr val="361013"/>
    <a:srgbClr val="382B0E"/>
    <a:srgbClr val="F7C8B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020" y="-72"/>
      </p:cViewPr>
      <p:guideLst>
        <p:guide orient="horz" pos="2160"/>
        <p:guide pos="2880"/>
      </p:guideLst>
    </p:cSldViewPr>
  </p:slideViewPr>
  <p:notesTextViewPr>
    <p:cViewPr>
      <p:scale>
        <a:sx n="1" d="1"/>
        <a:sy n="1" d="1"/>
      </p:scale>
      <p:origin x="0" y="0"/>
    </p:cViewPr>
  </p:notesTextViewPr>
  <p:sorterViewPr>
    <p:cViewPr>
      <p:scale>
        <a:sx n="50" d="100"/>
        <a:sy n="5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86200" y="0"/>
            <a:ext cx="2971800" cy="457200"/>
          </a:xfrm>
          <a:prstGeom prst="rect">
            <a:avLst/>
          </a:prstGeom>
        </p:spPr>
        <p:txBody>
          <a:bodyPr vert="horz" lIns="91440" tIns="45720" rIns="91440" bIns="45720" rtlCol="1"/>
          <a:lstStyle>
            <a:lvl1pPr algn="r" fontAlgn="auto">
              <a:spcBef>
                <a:spcPts val="0"/>
              </a:spcBef>
              <a:spcAft>
                <a:spcPts val="0"/>
              </a:spcAft>
              <a:defRPr sz="1200">
                <a:latin typeface="+mn-lt"/>
                <a:cs typeface="+mn-cs"/>
              </a:defRPr>
            </a:lvl1pPr>
          </a:lstStyle>
          <a:p>
            <a:pPr>
              <a:defRPr/>
            </a:pPr>
            <a:endParaRPr lang="he-IL"/>
          </a:p>
        </p:txBody>
      </p:sp>
      <p:sp>
        <p:nvSpPr>
          <p:cNvPr id="3" name="מציין מיקום של תאריך 2"/>
          <p:cNvSpPr>
            <a:spLocks noGrp="1"/>
          </p:cNvSpPr>
          <p:nvPr>
            <p:ph type="dt" idx="1"/>
          </p:nvPr>
        </p:nvSpPr>
        <p:spPr>
          <a:xfrm>
            <a:off x="1588" y="0"/>
            <a:ext cx="2971800" cy="457200"/>
          </a:xfrm>
          <a:prstGeom prst="rect">
            <a:avLst/>
          </a:prstGeom>
        </p:spPr>
        <p:txBody>
          <a:bodyPr vert="horz" lIns="91440" tIns="45720" rIns="91440" bIns="45720" rtlCol="1"/>
          <a:lstStyle>
            <a:lvl1pPr algn="l" fontAlgn="auto">
              <a:spcBef>
                <a:spcPts val="0"/>
              </a:spcBef>
              <a:spcAft>
                <a:spcPts val="0"/>
              </a:spcAft>
              <a:defRPr sz="1200">
                <a:latin typeface="+mn-lt"/>
                <a:cs typeface="+mn-cs"/>
              </a:defRPr>
            </a:lvl1pPr>
          </a:lstStyle>
          <a:p>
            <a:pPr>
              <a:defRPr/>
            </a:pPr>
            <a:fld id="{E934D1D5-FC42-486F-8D85-FA96E64AA7DA}" type="datetimeFigureOut">
              <a:rPr lang="he-IL"/>
              <a:pPr>
                <a:defRPr/>
              </a:pPr>
              <a:t>כ"ו/טבת/תשע"ד</a:t>
            </a:fld>
            <a:endParaRPr lang="he-IL"/>
          </a:p>
        </p:txBody>
      </p:sp>
      <p:sp>
        <p:nvSpPr>
          <p:cNvPr id="4" name="מציין מיקום של תמונת שקופית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pPr lvl="0"/>
            <a:endParaRPr lang="he-IL" noProof="0"/>
          </a:p>
        </p:txBody>
      </p:sp>
      <p:sp>
        <p:nvSpPr>
          <p:cNvPr id="5" name="מציין מיקום של הערות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bodyPr>
          <a:lstStyle/>
          <a:p>
            <a:pPr lvl="0"/>
            <a:r>
              <a:rPr lang="he-IL" noProof="0" smtClean="0"/>
              <a:t>לחץ כדי לערוך סגנונות טקסט של תבנית בסיס</a:t>
            </a:r>
          </a:p>
          <a:p>
            <a:pPr lvl="1"/>
            <a:r>
              <a:rPr lang="he-IL" noProof="0" smtClean="0"/>
              <a:t>רמה שנייה</a:t>
            </a:r>
          </a:p>
          <a:p>
            <a:pPr lvl="2"/>
            <a:r>
              <a:rPr lang="he-IL" noProof="0" smtClean="0"/>
              <a:t>רמה שלישית</a:t>
            </a:r>
          </a:p>
          <a:p>
            <a:pPr lvl="3"/>
            <a:r>
              <a:rPr lang="he-IL" noProof="0" smtClean="0"/>
              <a:t>רמה רביעית</a:t>
            </a:r>
          </a:p>
          <a:p>
            <a:pPr lvl="4"/>
            <a:r>
              <a:rPr lang="he-IL" noProof="0" smtClean="0"/>
              <a:t>רמה חמישית</a:t>
            </a:r>
          </a:p>
        </p:txBody>
      </p:sp>
      <p:sp>
        <p:nvSpPr>
          <p:cNvPr id="6" name="מציין מיקום של כותרת תחתונה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fontAlgn="auto">
              <a:spcBef>
                <a:spcPts val="0"/>
              </a:spcBef>
              <a:spcAft>
                <a:spcPts val="0"/>
              </a:spcAft>
              <a:defRPr sz="1200">
                <a:latin typeface="+mn-lt"/>
                <a:cs typeface="+mn-cs"/>
              </a:defRPr>
            </a:lvl1pPr>
          </a:lstStyle>
          <a:p>
            <a:pPr>
              <a:defRPr/>
            </a:pPr>
            <a:endParaRPr lang="he-IL"/>
          </a:p>
        </p:txBody>
      </p:sp>
      <p:sp>
        <p:nvSpPr>
          <p:cNvPr id="7" name="מציין מיקום של מספר שקופית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fontAlgn="auto">
              <a:spcBef>
                <a:spcPts val="0"/>
              </a:spcBef>
              <a:spcAft>
                <a:spcPts val="0"/>
              </a:spcAft>
              <a:defRPr sz="1200">
                <a:latin typeface="+mn-lt"/>
                <a:cs typeface="+mn-cs"/>
              </a:defRPr>
            </a:lvl1pPr>
          </a:lstStyle>
          <a:p>
            <a:pPr>
              <a:defRPr/>
            </a:pPr>
            <a:fld id="{734BCB94-803D-403C-BE8C-F0EA190922D5}" type="slidenum">
              <a:rPr lang="he-IL"/>
              <a:pPr>
                <a:defRPr/>
              </a:pPr>
              <a:t>‹#›</a:t>
            </a:fld>
            <a:endParaRPr lang="he-IL"/>
          </a:p>
        </p:txBody>
      </p:sp>
    </p:spTree>
    <p:extLst>
      <p:ext uri="{BB962C8B-B14F-4D97-AF65-F5344CB8AC3E}">
        <p14:creationId xmlns:p14="http://schemas.microsoft.com/office/powerpoint/2010/main" xmlns="" val="4105257355"/>
      </p:ext>
    </p:extLst>
  </p:cSld>
  <p:clrMap bg1="lt1" tx1="dk1" bg2="lt2" tx2="dk2" accent1="accent1" accent2="accent2" accent3="accent3" accent4="accent4" accent5="accent5" accent6="accent6" hlink="hlink" folHlink="folHlink"/>
  <p:notesStyle>
    <a:lvl1pPr algn="r" rtl="1" eaLnBrk="0" fontAlgn="base" hangingPunct="0">
      <a:spcBef>
        <a:spcPct val="30000"/>
      </a:spcBef>
      <a:spcAft>
        <a:spcPct val="0"/>
      </a:spcAft>
      <a:defRPr sz="1200" kern="1200">
        <a:solidFill>
          <a:schemeClr val="tx1"/>
        </a:solidFill>
        <a:latin typeface="+mn-lt"/>
        <a:ea typeface="+mn-ea"/>
        <a:cs typeface="Arial" charset="0"/>
      </a:defRPr>
    </a:lvl1pPr>
    <a:lvl2pPr marL="457200" algn="r" rtl="1" eaLnBrk="0" fontAlgn="base" hangingPunct="0">
      <a:spcBef>
        <a:spcPct val="30000"/>
      </a:spcBef>
      <a:spcAft>
        <a:spcPct val="0"/>
      </a:spcAft>
      <a:defRPr sz="1200" kern="1200">
        <a:solidFill>
          <a:schemeClr val="tx1"/>
        </a:solidFill>
        <a:latin typeface="+mn-lt"/>
        <a:ea typeface="+mn-ea"/>
        <a:cs typeface="Arial" charset="0"/>
      </a:defRPr>
    </a:lvl2pPr>
    <a:lvl3pPr marL="914400" algn="r" rtl="1" eaLnBrk="0" fontAlgn="base" hangingPunct="0">
      <a:spcBef>
        <a:spcPct val="30000"/>
      </a:spcBef>
      <a:spcAft>
        <a:spcPct val="0"/>
      </a:spcAft>
      <a:defRPr sz="1200" kern="1200">
        <a:solidFill>
          <a:schemeClr val="tx1"/>
        </a:solidFill>
        <a:latin typeface="+mn-lt"/>
        <a:ea typeface="+mn-ea"/>
        <a:cs typeface="Arial" charset="0"/>
      </a:defRPr>
    </a:lvl3pPr>
    <a:lvl4pPr marL="1371600" algn="r" rtl="1" eaLnBrk="0" fontAlgn="base" hangingPunct="0">
      <a:spcBef>
        <a:spcPct val="30000"/>
      </a:spcBef>
      <a:spcAft>
        <a:spcPct val="0"/>
      </a:spcAft>
      <a:defRPr sz="1200" kern="1200">
        <a:solidFill>
          <a:schemeClr val="tx1"/>
        </a:solidFill>
        <a:latin typeface="+mn-lt"/>
        <a:ea typeface="+mn-ea"/>
        <a:cs typeface="Arial" charset="0"/>
      </a:defRPr>
    </a:lvl4pPr>
    <a:lvl5pPr marL="1828800" algn="r" rtl="1" eaLnBrk="0" fontAlgn="base" hangingPunct="0">
      <a:spcBef>
        <a:spcPct val="30000"/>
      </a:spcBef>
      <a:spcAft>
        <a:spcPct val="0"/>
      </a:spcAft>
      <a:defRPr sz="1200" kern="1200">
        <a:solidFill>
          <a:schemeClr val="tx1"/>
        </a:solidFill>
        <a:latin typeface="+mn-lt"/>
        <a:ea typeface="+mn-ea"/>
        <a:cs typeface="Arial" charset="0"/>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F5EDBF8-2515-435D-AD69-C0214E05EF7B}" type="slidenum">
              <a:rPr lang="he-IL" altLang="he-IL" smtClean="0">
                <a:latin typeface="Times New Roman" pitchFamily="18" charset="0"/>
                <a:cs typeface="Times New Roman" pitchFamily="18" charset="0"/>
              </a:rPr>
              <a:pPr fontAlgn="base">
                <a:spcBef>
                  <a:spcPct val="0"/>
                </a:spcBef>
                <a:spcAft>
                  <a:spcPct val="0"/>
                </a:spcAft>
              </a:pPr>
              <a:t>4</a:t>
            </a:fld>
            <a:endParaRPr lang="en-US" altLang="he-IL" smtClean="0">
              <a:latin typeface="Times New Roman" pitchFamily="18" charset="0"/>
              <a:cs typeface="Times New Roman" pitchFamily="18" charset="0"/>
            </a:endParaRPr>
          </a:p>
        </p:txBody>
      </p:sp>
      <p:sp>
        <p:nvSpPr>
          <p:cNvPr id="20482"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0483" name="Rectangle 3"/>
          <p:cNvSpPr>
            <a:spLocks noGrp="1" noChangeArrowheads="1"/>
          </p:cNvSpPr>
          <p:nvPr>
            <p:ph type="body" idx="1"/>
          </p:nvPr>
        </p:nvSpPr>
        <p:spPr bwMode="auto">
          <a:noFill/>
        </p:spPr>
        <p:txBody>
          <a:bodyPr/>
          <a:lstStyle/>
          <a:p>
            <a:pPr eaLnBrk="1" hangingPunct="1">
              <a:spcBef>
                <a:spcPct val="0"/>
              </a:spcBef>
            </a:pPr>
            <a:endParaRPr lang="en-US" altLang="he-IL"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שקופית כותרת">
    <p:spTree>
      <p:nvGrpSpPr>
        <p:cNvPr id="1" name=""/>
        <p:cNvGrpSpPr/>
        <p:nvPr/>
      </p:nvGrpSpPr>
      <p:grpSpPr>
        <a:xfrm>
          <a:off x="0" y="0"/>
          <a:ext cx="0" cy="0"/>
          <a:chOff x="0" y="0"/>
          <a:chExt cx="0" cy="0"/>
        </a:xfrm>
      </p:grpSpPr>
      <p:sp>
        <p:nvSpPr>
          <p:cNvPr id="4" name="מלבן עם פינות אלכסוניות מעוגלות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8" name="כותרת 7"/>
          <p:cNvSpPr>
            <a:spLocks noGrp="1"/>
          </p:cNvSpPr>
          <p:nvPr>
            <p:ph type="ctrTitle"/>
          </p:nvPr>
        </p:nvSpPr>
        <p:spPr>
          <a:xfrm>
            <a:off x="464234" y="381001"/>
            <a:ext cx="8229600" cy="2209800"/>
          </a:xfrm>
        </p:spPr>
        <p:txBody>
          <a:bodyPr lIns="45720" rIns="228600"/>
          <a:lstStyle>
            <a:lvl1pPr marL="0" algn="r">
              <a:defRPr sz="4800"/>
            </a:lvl1pPr>
            <a:extLst/>
          </a:lstStyle>
          <a:p>
            <a:r>
              <a:rPr lang="he-IL" smtClean="0"/>
              <a:t>לחץ כדי לערוך סגנון כותרת של תבנית בסיס</a:t>
            </a:r>
            <a:endParaRPr lang="en-US"/>
          </a:p>
        </p:txBody>
      </p:sp>
      <p:sp>
        <p:nvSpPr>
          <p:cNvPr id="9" name="כותרת משנה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he-IL" smtClean="0"/>
              <a:t>לחץ כדי לערוך סגנון כותרת משנה של תבנית בסיס</a:t>
            </a:r>
            <a:endParaRPr lang="en-US"/>
          </a:p>
        </p:txBody>
      </p:sp>
      <p:sp>
        <p:nvSpPr>
          <p:cNvPr id="5" name="מציין מיקום של תאריך 9"/>
          <p:cNvSpPr>
            <a:spLocks noGrp="1"/>
          </p:cNvSpPr>
          <p:nvPr>
            <p:ph type="dt" sz="half" idx="10"/>
          </p:nvPr>
        </p:nvSpPr>
        <p:spPr>
          <a:xfrm>
            <a:off x="5562600" y="6508750"/>
            <a:ext cx="3001963" cy="274638"/>
          </a:xfrm>
        </p:spPr>
        <p:txBody>
          <a:bodyPr vert="horz" rtlCol="0"/>
          <a:lstStyle>
            <a:lvl1pPr>
              <a:defRPr/>
            </a:lvl1pPr>
            <a:extLst/>
          </a:lstStyle>
          <a:p>
            <a:pPr>
              <a:defRPr/>
            </a:pPr>
            <a:fld id="{985B8AFD-0F81-4BE2-980A-8421F72A1740}" type="datetimeFigureOut">
              <a:rPr lang="en-US"/>
              <a:pPr>
                <a:defRPr/>
              </a:pPr>
              <a:t>12/29/2013</a:t>
            </a:fld>
            <a:endParaRPr lang="en-US"/>
          </a:p>
        </p:txBody>
      </p:sp>
      <p:sp>
        <p:nvSpPr>
          <p:cNvPr id="6" name="מציין מיקום של מספר שקופית 10"/>
          <p:cNvSpPr>
            <a:spLocks noGrp="1"/>
          </p:cNvSpPr>
          <p:nvPr>
            <p:ph type="sldNum" sz="quarter" idx="11"/>
          </p:nvPr>
        </p:nvSpPr>
        <p:spPr>
          <a:xfrm>
            <a:off x="8639175" y="6508750"/>
            <a:ext cx="463550" cy="274638"/>
          </a:xfrm>
        </p:spPr>
        <p:txBody>
          <a:bodyPr/>
          <a:lstStyle>
            <a:lvl1pPr>
              <a:defRPr/>
            </a:lvl1pPr>
          </a:lstStyle>
          <a:p>
            <a:pPr>
              <a:defRPr/>
            </a:pPr>
            <a:fld id="{ABEA8828-9296-4293-81C2-43D2A63A87DF}" type="slidenum">
              <a:rPr lang="he-IL"/>
              <a:pPr>
                <a:defRPr/>
              </a:pPr>
              <a:t>‹#›</a:t>
            </a:fld>
            <a:endParaRPr lang="en-US"/>
          </a:p>
        </p:txBody>
      </p:sp>
      <p:sp>
        <p:nvSpPr>
          <p:cNvPr id="7" name="מציין מיקום של כותרת תחתונה 11"/>
          <p:cNvSpPr>
            <a:spLocks noGrp="1"/>
          </p:cNvSpPr>
          <p:nvPr>
            <p:ph type="ftr" sz="quarter" idx="12"/>
          </p:nvPr>
        </p:nvSpPr>
        <p:spPr>
          <a:xfrm>
            <a:off x="1600200" y="6508750"/>
            <a:ext cx="3906838" cy="274638"/>
          </a:xfrm>
        </p:spPr>
        <p:txBody>
          <a:bodyPr vert="horz" rtlCol="0"/>
          <a:lstStyle>
            <a:lvl1pPr>
              <a:defRPr/>
            </a:lvl1pPr>
            <a:extLst/>
          </a:lstStyle>
          <a:p>
            <a:pPr>
              <a:defRPr/>
            </a:pP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extLst/>
          </a:lstStyle>
          <a:p>
            <a:r>
              <a:rPr lang="he-IL" smtClean="0"/>
              <a:t>לחץ כדי לערוך סגנון כותרת של תבנית בסיס</a:t>
            </a:r>
            <a:endParaRPr lang="en-US"/>
          </a:p>
        </p:txBody>
      </p:sp>
      <p:sp>
        <p:nvSpPr>
          <p:cNvPr id="3" name="מציין מיקום של טקסט אנכי 2"/>
          <p:cNvSpPr>
            <a:spLocks noGrp="1"/>
          </p:cNvSpPr>
          <p:nvPr>
            <p:ph type="body" orient="vert" idx="1"/>
          </p:nvPr>
        </p:nvSpPr>
        <p:spPr/>
        <p:txBody>
          <a:bodyPr vert="eaVert"/>
          <a:lstStyle>
            <a:extLs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4" name="מציין מיקום של תאריך 3"/>
          <p:cNvSpPr>
            <a:spLocks noGrp="1"/>
          </p:cNvSpPr>
          <p:nvPr>
            <p:ph type="dt" sz="half" idx="10"/>
          </p:nvPr>
        </p:nvSpPr>
        <p:spPr/>
        <p:txBody>
          <a:bodyPr/>
          <a:lstStyle>
            <a:lvl1pPr>
              <a:defRPr/>
            </a:lvl1pPr>
            <a:extLst/>
          </a:lstStyle>
          <a:p>
            <a:pPr>
              <a:defRPr/>
            </a:pPr>
            <a:fld id="{DD932A0A-0A4B-4C96-9AF8-6CC79D3F9C7A}" type="datetimeFigureOut">
              <a:rPr lang="en-US"/>
              <a:pPr>
                <a:defRPr/>
              </a:pPr>
              <a:t>12/29/2013</a:t>
            </a:fld>
            <a:endParaRPr lang="en-US"/>
          </a:p>
        </p:txBody>
      </p:sp>
      <p:sp>
        <p:nvSpPr>
          <p:cNvPr id="5" name="מציין מיקום של כותרת תחתונה 4"/>
          <p:cNvSpPr>
            <a:spLocks noGrp="1"/>
          </p:cNvSpPr>
          <p:nvPr>
            <p:ph type="ftr" sz="quarter" idx="11"/>
          </p:nvPr>
        </p:nvSpPr>
        <p:spPr/>
        <p:txBody>
          <a:bodyPr/>
          <a:lstStyle>
            <a:lvl1pPr>
              <a:defRPr/>
            </a:lvl1pPr>
            <a:extLst/>
          </a:lstStyle>
          <a:p>
            <a:pPr>
              <a:defRPr/>
            </a:pPr>
            <a:endParaRPr lang="en-US"/>
          </a:p>
        </p:txBody>
      </p:sp>
      <p:sp>
        <p:nvSpPr>
          <p:cNvPr id="6" name="מציין מיקום של מספר שקופית 5"/>
          <p:cNvSpPr>
            <a:spLocks noGrp="1"/>
          </p:cNvSpPr>
          <p:nvPr>
            <p:ph type="sldNum" sz="quarter" idx="12"/>
          </p:nvPr>
        </p:nvSpPr>
        <p:spPr/>
        <p:txBody>
          <a:bodyPr/>
          <a:lstStyle>
            <a:lvl1pPr>
              <a:defRPr/>
            </a:lvl1pPr>
          </a:lstStyle>
          <a:p>
            <a:pPr>
              <a:defRPr/>
            </a:pPr>
            <a:fld id="{BA43FF07-4F3E-4291-B15B-03CFEACFEB74}" type="slidenum">
              <a:rPr lang="he-IL"/>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6629400" y="274638"/>
            <a:ext cx="2057400" cy="5851525"/>
          </a:xfrm>
        </p:spPr>
        <p:txBody>
          <a:bodyPr vert="eaVert"/>
          <a:lstStyle>
            <a:lvl1pPr algn="l">
              <a:defRPr/>
            </a:lvl1pPr>
            <a:extLst/>
          </a:lstStyle>
          <a:p>
            <a:r>
              <a:rPr lang="he-IL" smtClean="0"/>
              <a:t>לחץ כדי לערוך סגנון כותרת של תבנית בסיס</a:t>
            </a:r>
            <a:endParaRPr lang="en-US"/>
          </a:p>
        </p:txBody>
      </p:sp>
      <p:sp>
        <p:nvSpPr>
          <p:cNvPr id="3" name="מציין מיקום של טקסט אנכי 2"/>
          <p:cNvSpPr>
            <a:spLocks noGrp="1"/>
          </p:cNvSpPr>
          <p:nvPr>
            <p:ph type="body" orient="vert" idx="1"/>
          </p:nvPr>
        </p:nvSpPr>
        <p:spPr>
          <a:xfrm>
            <a:off x="457200" y="274638"/>
            <a:ext cx="6019800" cy="5851525"/>
          </a:xfrm>
        </p:spPr>
        <p:txBody>
          <a:bodyPr vert="eaVert"/>
          <a:lstStyle>
            <a:extLs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4" name="מציין מיקום של תאריך 3"/>
          <p:cNvSpPr>
            <a:spLocks noGrp="1"/>
          </p:cNvSpPr>
          <p:nvPr>
            <p:ph type="dt" sz="half" idx="10"/>
          </p:nvPr>
        </p:nvSpPr>
        <p:spPr/>
        <p:txBody>
          <a:bodyPr/>
          <a:lstStyle>
            <a:lvl1pPr>
              <a:defRPr/>
            </a:lvl1pPr>
            <a:extLst/>
          </a:lstStyle>
          <a:p>
            <a:pPr>
              <a:defRPr/>
            </a:pPr>
            <a:fld id="{16B94D2A-B01A-4488-A608-EBD0AFE01492}" type="datetimeFigureOut">
              <a:rPr lang="en-US"/>
              <a:pPr>
                <a:defRPr/>
              </a:pPr>
              <a:t>12/29/2013</a:t>
            </a:fld>
            <a:endParaRPr lang="en-US"/>
          </a:p>
        </p:txBody>
      </p:sp>
      <p:sp>
        <p:nvSpPr>
          <p:cNvPr id="5" name="מציין מיקום של כותרת תחתונה 4"/>
          <p:cNvSpPr>
            <a:spLocks noGrp="1"/>
          </p:cNvSpPr>
          <p:nvPr>
            <p:ph type="ftr" sz="quarter" idx="11"/>
          </p:nvPr>
        </p:nvSpPr>
        <p:spPr/>
        <p:txBody>
          <a:bodyPr/>
          <a:lstStyle>
            <a:lvl1pPr>
              <a:defRPr/>
            </a:lvl1pPr>
            <a:extLst/>
          </a:lstStyle>
          <a:p>
            <a:pPr>
              <a:defRPr/>
            </a:pPr>
            <a:endParaRPr lang="en-US"/>
          </a:p>
        </p:txBody>
      </p:sp>
      <p:sp>
        <p:nvSpPr>
          <p:cNvPr id="6" name="מציין מיקום של מספר שקופית 5"/>
          <p:cNvSpPr>
            <a:spLocks noGrp="1"/>
          </p:cNvSpPr>
          <p:nvPr>
            <p:ph type="sldNum" sz="quarter" idx="12"/>
          </p:nvPr>
        </p:nvSpPr>
        <p:spPr/>
        <p:txBody>
          <a:bodyPr/>
          <a:lstStyle>
            <a:lvl1pPr>
              <a:defRPr/>
            </a:lvl1pPr>
          </a:lstStyle>
          <a:p>
            <a:pPr>
              <a:defRPr/>
            </a:pPr>
            <a:fld id="{E671F0A0-CEA2-4895-B61A-B3A10BE4D6E1}" type="slidenum">
              <a:rPr lang="he-IL"/>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cSld name="כותרת ותרשים">
    <p:spTree>
      <p:nvGrpSpPr>
        <p:cNvPr id="1" name=""/>
        <p:cNvGrpSpPr/>
        <p:nvPr/>
      </p:nvGrpSpPr>
      <p:grpSpPr>
        <a:xfrm>
          <a:off x="0" y="0"/>
          <a:ext cx="0" cy="0"/>
          <a:chOff x="0" y="0"/>
          <a:chExt cx="0" cy="0"/>
        </a:xfrm>
      </p:grpSpPr>
      <p:sp>
        <p:nvSpPr>
          <p:cNvPr id="2" name="כותרת 1"/>
          <p:cNvSpPr>
            <a:spLocks noGrp="1"/>
          </p:cNvSpPr>
          <p:nvPr>
            <p:ph type="title"/>
          </p:nvPr>
        </p:nvSpPr>
        <p:spPr>
          <a:xfrm>
            <a:off x="685800" y="609600"/>
            <a:ext cx="7772400" cy="1143000"/>
          </a:xfrm>
        </p:spPr>
        <p:txBody>
          <a:bodyPr/>
          <a:lstStyle/>
          <a:p>
            <a:r>
              <a:rPr lang="he-IL" smtClean="0"/>
              <a:t>לחץ כדי לערוך סגנון כותרת של תבנית בסיס</a:t>
            </a:r>
            <a:endParaRPr lang="he-IL"/>
          </a:p>
        </p:txBody>
      </p:sp>
      <p:sp>
        <p:nvSpPr>
          <p:cNvPr id="3" name="מציין מיקום תרשים 2"/>
          <p:cNvSpPr>
            <a:spLocks noGrp="1"/>
          </p:cNvSpPr>
          <p:nvPr>
            <p:ph type="chart" idx="1"/>
          </p:nvPr>
        </p:nvSpPr>
        <p:spPr>
          <a:xfrm>
            <a:off x="685800" y="1981200"/>
            <a:ext cx="7772400" cy="4114800"/>
          </a:xfrm>
        </p:spPr>
        <p:txBody>
          <a:bodyPr>
            <a:normAutofit/>
          </a:bodyPr>
          <a:lstStyle/>
          <a:p>
            <a:pPr lvl="0"/>
            <a:endParaRPr lang="he-IL" noProof="0" smtClean="0"/>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fontAlgn="auto">
              <a:spcBef>
                <a:spcPts val="0"/>
              </a:spcBef>
              <a:spcAft>
                <a:spcPts val="0"/>
              </a:spcAft>
              <a:defRPr>
                <a:solidFill>
                  <a:schemeClr val="tx2">
                    <a:shade val="90000"/>
                  </a:schemeClr>
                </a:solidFill>
                <a:latin typeface="+mn-lt"/>
                <a:cs typeface="+mn-cs"/>
              </a:defRPr>
            </a:lvl1pPr>
          </a:lstStyle>
          <a:p>
            <a:pPr>
              <a:defRPr/>
            </a:pPr>
            <a:fld id="{B6DB7147-0631-4B98-9B5A-4E1551AA4D29}" type="slidenum">
              <a:rPr lang="he-IL"/>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4" name="מלבן 6"/>
          <p:cNvSpPr/>
          <p:nvPr/>
        </p:nvSpPr>
        <p:spPr>
          <a:xfrm>
            <a:off x="588963" y="1423988"/>
            <a:ext cx="8001000"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כותרת 1"/>
          <p:cNvSpPr>
            <a:spLocks noGrp="1"/>
          </p:cNvSpPr>
          <p:nvPr>
            <p:ph type="title"/>
          </p:nvPr>
        </p:nvSpPr>
        <p:spPr/>
        <p:txBody>
          <a:bodyPr/>
          <a:lstStyle>
            <a:extLst/>
          </a:lstStyle>
          <a:p>
            <a:r>
              <a:rPr lang="he-IL" smtClean="0"/>
              <a:t>לחץ כדי לערוך סגנון כותרת של תבנית בסיס</a:t>
            </a:r>
            <a:endParaRPr lang="en-US"/>
          </a:p>
        </p:txBody>
      </p:sp>
      <p:sp>
        <p:nvSpPr>
          <p:cNvPr id="3" name="מציין מיקום תוכן 2"/>
          <p:cNvSpPr>
            <a:spLocks noGrp="1"/>
          </p:cNvSpPr>
          <p:nvPr>
            <p:ph idx="1"/>
          </p:nvPr>
        </p:nvSpPr>
        <p:spPr/>
        <p:txBody>
          <a:bodyPr/>
          <a:lstStyle>
            <a:extLs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5" name="מציין מיקום של תאריך 3"/>
          <p:cNvSpPr>
            <a:spLocks noGrp="1"/>
          </p:cNvSpPr>
          <p:nvPr>
            <p:ph type="dt" sz="half" idx="10"/>
          </p:nvPr>
        </p:nvSpPr>
        <p:spPr/>
        <p:txBody>
          <a:bodyPr/>
          <a:lstStyle>
            <a:lvl1pPr>
              <a:defRPr/>
            </a:lvl1pPr>
            <a:extLst/>
          </a:lstStyle>
          <a:p>
            <a:pPr>
              <a:defRPr/>
            </a:pPr>
            <a:fld id="{C65E3A9A-B490-46A6-9257-E6BAE78E187E}" type="datetimeFigureOut">
              <a:rPr lang="en-US"/>
              <a:pPr>
                <a:defRPr/>
              </a:pPr>
              <a:t>12/29/2013</a:t>
            </a:fld>
            <a:endParaRPr lang="en-US"/>
          </a:p>
        </p:txBody>
      </p:sp>
      <p:sp>
        <p:nvSpPr>
          <p:cNvPr id="6" name="מציין מיקום של כותרת תחתונה 4"/>
          <p:cNvSpPr>
            <a:spLocks noGrp="1"/>
          </p:cNvSpPr>
          <p:nvPr>
            <p:ph type="ftr" sz="quarter" idx="11"/>
          </p:nvPr>
        </p:nvSpPr>
        <p:spPr/>
        <p:txBody>
          <a:bodyPr/>
          <a:lstStyle>
            <a:lvl1pPr>
              <a:defRPr/>
            </a:lvl1pPr>
            <a:extLst/>
          </a:lstStyle>
          <a:p>
            <a:pPr>
              <a:defRPr/>
            </a:pPr>
            <a:endParaRPr lang="en-US"/>
          </a:p>
        </p:txBody>
      </p:sp>
      <p:sp>
        <p:nvSpPr>
          <p:cNvPr id="7" name="מציין מיקום של מספר שקופית 5"/>
          <p:cNvSpPr>
            <a:spLocks noGrp="1"/>
          </p:cNvSpPr>
          <p:nvPr>
            <p:ph type="sldNum" sz="quarter" idx="12"/>
          </p:nvPr>
        </p:nvSpPr>
        <p:spPr/>
        <p:txBody>
          <a:bodyPr/>
          <a:lstStyle>
            <a:lvl1pPr>
              <a:defRPr/>
            </a:lvl1pPr>
          </a:lstStyle>
          <a:p>
            <a:pPr>
              <a:defRPr/>
            </a:pPr>
            <a:fld id="{C251C031-7475-4975-A94A-03A69988646F}" type="slidenum">
              <a:rPr lang="he-IL"/>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כותרת מקטע עליונה">
    <p:spTree>
      <p:nvGrpSpPr>
        <p:cNvPr id="1" name=""/>
        <p:cNvGrpSpPr/>
        <p:nvPr/>
      </p:nvGrpSpPr>
      <p:grpSpPr>
        <a:xfrm>
          <a:off x="0" y="0"/>
          <a:ext cx="0" cy="0"/>
          <a:chOff x="0" y="0"/>
          <a:chExt cx="0" cy="0"/>
        </a:xfrm>
      </p:grpSpPr>
      <p:sp>
        <p:nvSpPr>
          <p:cNvPr id="4" name="מלבן 6"/>
          <p:cNvSpPr/>
          <p:nvPr/>
        </p:nvSpPr>
        <p:spPr>
          <a:xfrm>
            <a:off x="1000125" y="3267075"/>
            <a:ext cx="7407275"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כותרת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lang="he-IL" smtClean="0"/>
              <a:t>לחץ כדי לערוך סגנון כותרת של תבנית בסיס</a:t>
            </a:r>
            <a:endParaRPr lang="en-US"/>
          </a:p>
        </p:txBody>
      </p:sp>
      <p:sp>
        <p:nvSpPr>
          <p:cNvPr id="3" name="מציין מיקום טקסט 2"/>
          <p:cNvSpPr>
            <a:spLocks noGrp="1"/>
          </p:cNvSpPr>
          <p:nvPr>
            <p:ph type="body" idx="1"/>
          </p:nvPr>
        </p:nvSpPr>
        <p:spPr>
          <a:xfrm>
            <a:off x="722313" y="3287713"/>
            <a:ext cx="7772400" cy="1509712"/>
          </a:xfrm>
        </p:spPr>
        <p:txBody>
          <a:bodyPr rIns="128016"/>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he-IL" smtClean="0"/>
              <a:t>לחץ כדי לערוך סגנונות טקסט של תבנית בסיס</a:t>
            </a:r>
          </a:p>
        </p:txBody>
      </p:sp>
      <p:sp>
        <p:nvSpPr>
          <p:cNvPr id="5" name="מציין מיקום של תאריך 7"/>
          <p:cNvSpPr>
            <a:spLocks noGrp="1"/>
          </p:cNvSpPr>
          <p:nvPr>
            <p:ph type="dt" sz="half" idx="10"/>
          </p:nvPr>
        </p:nvSpPr>
        <p:spPr>
          <a:xfrm>
            <a:off x="5562600" y="6513513"/>
            <a:ext cx="3001963" cy="274637"/>
          </a:xfrm>
        </p:spPr>
        <p:txBody>
          <a:bodyPr vert="horz" rtlCol="0"/>
          <a:lstStyle>
            <a:lvl1pPr>
              <a:defRPr/>
            </a:lvl1pPr>
            <a:extLst/>
          </a:lstStyle>
          <a:p>
            <a:pPr>
              <a:defRPr/>
            </a:pPr>
            <a:fld id="{50364A51-BC7F-4C9C-8B7D-3C1CF72070D9}" type="datetimeFigureOut">
              <a:rPr lang="en-US"/>
              <a:pPr>
                <a:defRPr/>
              </a:pPr>
              <a:t>12/29/2013</a:t>
            </a:fld>
            <a:endParaRPr lang="en-US"/>
          </a:p>
        </p:txBody>
      </p:sp>
      <p:sp>
        <p:nvSpPr>
          <p:cNvPr id="6" name="מציין מיקום של מספר שקופית 8"/>
          <p:cNvSpPr>
            <a:spLocks noGrp="1"/>
          </p:cNvSpPr>
          <p:nvPr>
            <p:ph type="sldNum" sz="quarter" idx="11"/>
          </p:nvPr>
        </p:nvSpPr>
        <p:spPr>
          <a:xfrm>
            <a:off x="8639175" y="6513513"/>
            <a:ext cx="463550" cy="274637"/>
          </a:xfrm>
        </p:spPr>
        <p:txBody>
          <a:bodyPr/>
          <a:lstStyle>
            <a:lvl1pPr>
              <a:defRPr/>
            </a:lvl1pPr>
          </a:lstStyle>
          <a:p>
            <a:pPr>
              <a:defRPr/>
            </a:pPr>
            <a:fld id="{8BB7C6E4-BAFF-41B3-A381-2545442AF5A8}" type="slidenum">
              <a:rPr lang="he-IL"/>
              <a:pPr>
                <a:defRPr/>
              </a:pPr>
              <a:t>‹#›</a:t>
            </a:fld>
            <a:endParaRPr lang="en-US"/>
          </a:p>
        </p:txBody>
      </p:sp>
      <p:sp>
        <p:nvSpPr>
          <p:cNvPr id="7" name="מציין מיקום של כותרת תחתונה 9"/>
          <p:cNvSpPr>
            <a:spLocks noGrp="1"/>
          </p:cNvSpPr>
          <p:nvPr>
            <p:ph type="ftr" sz="quarter" idx="12"/>
          </p:nvPr>
        </p:nvSpPr>
        <p:spPr>
          <a:xfrm>
            <a:off x="1600200" y="6513513"/>
            <a:ext cx="3906838" cy="274637"/>
          </a:xfrm>
        </p:spPr>
        <p:txBody>
          <a:bodyPr vert="horz" rtlCol="0"/>
          <a:lstStyle>
            <a:lvl1pPr>
              <a:defRPr/>
            </a:lvl1pPr>
            <a:extLst/>
          </a:lstStyle>
          <a:p>
            <a:pPr>
              <a:defRPr/>
            </a:pP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5" name="מלבן 9"/>
          <p:cNvSpPr/>
          <p:nvPr/>
        </p:nvSpPr>
        <p:spPr>
          <a:xfrm>
            <a:off x="588963" y="1423988"/>
            <a:ext cx="8001000"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כותרת 1"/>
          <p:cNvSpPr>
            <a:spLocks noGrp="1"/>
          </p:cNvSpPr>
          <p:nvPr>
            <p:ph type="title"/>
          </p:nvPr>
        </p:nvSpPr>
        <p:spPr/>
        <p:txBody>
          <a:bodyPr/>
          <a:lstStyle>
            <a:extLst/>
          </a:lstStyle>
          <a:p>
            <a:r>
              <a:rPr lang="he-IL" smtClean="0"/>
              <a:t>לחץ כדי לערוך סגנון כותרת של תבנית בסיס</a:t>
            </a:r>
            <a:endParaRPr lang="en-US"/>
          </a:p>
        </p:txBody>
      </p:sp>
      <p:sp>
        <p:nvSpPr>
          <p:cNvPr id="3" name="מציין מיקום תוכן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4" name="מציין מיקום תוכן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6" name="מציין מיקום של תאריך 4"/>
          <p:cNvSpPr>
            <a:spLocks noGrp="1"/>
          </p:cNvSpPr>
          <p:nvPr>
            <p:ph type="dt" sz="half" idx="10"/>
          </p:nvPr>
        </p:nvSpPr>
        <p:spPr/>
        <p:txBody>
          <a:bodyPr/>
          <a:lstStyle>
            <a:lvl1pPr>
              <a:defRPr/>
            </a:lvl1pPr>
            <a:extLst/>
          </a:lstStyle>
          <a:p>
            <a:pPr>
              <a:defRPr/>
            </a:pPr>
            <a:fld id="{002FA88D-ACFA-49DE-B71F-D67C4B2787D5}" type="datetimeFigureOut">
              <a:rPr lang="en-US"/>
              <a:pPr>
                <a:defRPr/>
              </a:pPr>
              <a:t>12/29/2013</a:t>
            </a:fld>
            <a:endParaRPr lang="en-US"/>
          </a:p>
        </p:txBody>
      </p:sp>
      <p:sp>
        <p:nvSpPr>
          <p:cNvPr id="7" name="מציין מיקום של כותרת תחתונה 5"/>
          <p:cNvSpPr>
            <a:spLocks noGrp="1"/>
          </p:cNvSpPr>
          <p:nvPr>
            <p:ph type="ftr" sz="quarter" idx="11"/>
          </p:nvPr>
        </p:nvSpPr>
        <p:spPr/>
        <p:txBody>
          <a:bodyPr/>
          <a:lstStyle>
            <a:lvl1pPr>
              <a:defRPr/>
            </a:lvl1pPr>
            <a:extLst/>
          </a:lstStyle>
          <a:p>
            <a:pPr>
              <a:defRPr/>
            </a:pPr>
            <a:endParaRPr lang="en-US"/>
          </a:p>
        </p:txBody>
      </p:sp>
      <p:sp>
        <p:nvSpPr>
          <p:cNvPr id="8" name="מציין מיקום של מספר שקופית 6"/>
          <p:cNvSpPr>
            <a:spLocks noGrp="1"/>
          </p:cNvSpPr>
          <p:nvPr>
            <p:ph type="sldNum" sz="quarter" idx="12"/>
          </p:nvPr>
        </p:nvSpPr>
        <p:spPr>
          <a:xfrm>
            <a:off x="8640763" y="6515100"/>
            <a:ext cx="465137" cy="273050"/>
          </a:xfrm>
        </p:spPr>
        <p:txBody>
          <a:bodyPr/>
          <a:lstStyle>
            <a:lvl1pPr>
              <a:defRPr/>
            </a:lvl1pPr>
          </a:lstStyle>
          <a:p>
            <a:pPr>
              <a:defRPr/>
            </a:pPr>
            <a:fld id="{63072331-E5BF-4682-8AFD-535250759F05}" type="slidenum">
              <a:rPr lang="he-IL"/>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7" name="מלבן 9"/>
          <p:cNvSpPr/>
          <p:nvPr/>
        </p:nvSpPr>
        <p:spPr>
          <a:xfrm>
            <a:off x="617538" y="2165350"/>
            <a:ext cx="3748087"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fontAlgn="auto">
              <a:spcBef>
                <a:spcPts val="0"/>
              </a:spcBef>
              <a:spcAft>
                <a:spcPts val="0"/>
              </a:spcAft>
              <a:defRPr/>
            </a:pPr>
            <a:endParaRPr lang="en-US"/>
          </a:p>
        </p:txBody>
      </p:sp>
      <p:sp>
        <p:nvSpPr>
          <p:cNvPr id="8" name="מלבן 10"/>
          <p:cNvSpPr/>
          <p:nvPr/>
        </p:nvSpPr>
        <p:spPr>
          <a:xfrm>
            <a:off x="4800600" y="2165350"/>
            <a:ext cx="3749675"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fontAlgn="auto">
              <a:spcBef>
                <a:spcPts val="0"/>
              </a:spcBef>
              <a:spcAft>
                <a:spcPts val="0"/>
              </a:spcAft>
              <a:defRPr/>
            </a:pPr>
            <a:endParaRPr lang="en-US"/>
          </a:p>
        </p:txBody>
      </p:sp>
      <p:sp>
        <p:nvSpPr>
          <p:cNvPr id="2" name="כותרת 1"/>
          <p:cNvSpPr>
            <a:spLocks noGrp="1"/>
          </p:cNvSpPr>
          <p:nvPr>
            <p:ph type="title"/>
          </p:nvPr>
        </p:nvSpPr>
        <p:spPr>
          <a:xfrm>
            <a:off x="457200" y="251948"/>
            <a:ext cx="8229600" cy="1143000"/>
          </a:xfrm>
        </p:spPr>
        <p:txBody>
          <a:bodyPr/>
          <a:lstStyle>
            <a:lvl1pPr>
              <a:defRPr/>
            </a:lvl1pPr>
            <a:extLst/>
          </a:lstStyle>
          <a:p>
            <a:r>
              <a:rPr lang="he-IL" smtClean="0"/>
              <a:t>לחץ כדי לערוך סגנון כותרת של תבנית בסיס</a:t>
            </a:r>
            <a:endParaRPr lang="en-US"/>
          </a:p>
        </p:txBody>
      </p:sp>
      <p:sp>
        <p:nvSpPr>
          <p:cNvPr id="3" name="מציין מיקום טקסט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a:r>
              <a:rPr lang="he-IL" smtClean="0"/>
              <a:t>לחץ כדי לערוך סגנונות טקסט של תבנית בסיס</a:t>
            </a:r>
          </a:p>
        </p:txBody>
      </p:sp>
      <p:sp>
        <p:nvSpPr>
          <p:cNvPr id="4" name="מציין מיקום טקסט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a:r>
              <a:rPr lang="he-IL" smtClean="0"/>
              <a:t>לחץ כדי לערוך סגנונות טקסט של תבנית בסיס</a:t>
            </a:r>
          </a:p>
        </p:txBody>
      </p:sp>
      <p:sp>
        <p:nvSpPr>
          <p:cNvPr id="5" name="מציין מיקום תוכן 4"/>
          <p:cNvSpPr>
            <a:spLocks noGrp="1"/>
          </p:cNvSpPr>
          <p:nvPr>
            <p:ph sz="quarter" idx="2"/>
          </p:nvPr>
        </p:nvSpPr>
        <p:spPr>
          <a:xfrm>
            <a:off x="457200" y="2362200"/>
            <a:ext cx="4040188" cy="3941763"/>
          </a:xfrm>
        </p:spPr>
        <p:txBody>
          <a:bodyPr/>
          <a:lstStyle>
            <a:lvl1pPr>
              <a:defRPr sz="2200"/>
            </a:lvl1pPr>
            <a:lvl2pPr>
              <a:defRPr sz="2000"/>
            </a:lvl2pPr>
            <a:lvl3pPr>
              <a:defRPr sz="1800"/>
            </a:lvl3pPr>
            <a:lvl4pPr>
              <a:defRPr sz="1600"/>
            </a:lvl4pPr>
            <a:lvl5pPr>
              <a:defRPr sz="1600"/>
            </a:lvl5pPr>
            <a:extLs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6" name="מציין מיקום תוכן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9" name="מציין מיקום של תאריך 6"/>
          <p:cNvSpPr>
            <a:spLocks noGrp="1"/>
          </p:cNvSpPr>
          <p:nvPr>
            <p:ph type="dt" sz="half" idx="10"/>
          </p:nvPr>
        </p:nvSpPr>
        <p:spPr/>
        <p:txBody>
          <a:bodyPr/>
          <a:lstStyle>
            <a:lvl1pPr>
              <a:defRPr/>
            </a:lvl1pPr>
            <a:extLst/>
          </a:lstStyle>
          <a:p>
            <a:pPr>
              <a:defRPr/>
            </a:pPr>
            <a:fld id="{73B2F856-68D9-4DF2-B25D-199CBAFD5CD5}" type="datetimeFigureOut">
              <a:rPr lang="en-US"/>
              <a:pPr>
                <a:defRPr/>
              </a:pPr>
              <a:t>12/29/2013</a:t>
            </a:fld>
            <a:endParaRPr lang="en-US"/>
          </a:p>
        </p:txBody>
      </p:sp>
      <p:sp>
        <p:nvSpPr>
          <p:cNvPr id="10" name="מציין מיקום של כותרת תחתונה 7"/>
          <p:cNvSpPr>
            <a:spLocks noGrp="1"/>
          </p:cNvSpPr>
          <p:nvPr>
            <p:ph type="ftr" sz="quarter" idx="11"/>
          </p:nvPr>
        </p:nvSpPr>
        <p:spPr/>
        <p:txBody>
          <a:bodyPr/>
          <a:lstStyle>
            <a:lvl1pPr>
              <a:defRPr/>
            </a:lvl1pPr>
            <a:extLst/>
          </a:lstStyle>
          <a:p>
            <a:pPr>
              <a:defRPr/>
            </a:pPr>
            <a:endParaRPr lang="en-US"/>
          </a:p>
        </p:txBody>
      </p:sp>
      <p:sp>
        <p:nvSpPr>
          <p:cNvPr id="11" name="מציין מיקום של מספר שקופית 8"/>
          <p:cNvSpPr>
            <a:spLocks noGrp="1"/>
          </p:cNvSpPr>
          <p:nvPr>
            <p:ph type="sldNum" sz="quarter" idx="12"/>
          </p:nvPr>
        </p:nvSpPr>
        <p:spPr>
          <a:xfrm>
            <a:off x="8640763" y="6515100"/>
            <a:ext cx="465137" cy="273050"/>
          </a:xfrm>
        </p:spPr>
        <p:txBody>
          <a:bodyPr/>
          <a:lstStyle>
            <a:lvl1pPr>
              <a:defRPr/>
            </a:lvl1pPr>
          </a:lstStyle>
          <a:p>
            <a:pPr>
              <a:defRPr/>
            </a:pPr>
            <a:fld id="{29FD6570-8EB7-4D6A-AC55-05FA9A40D11D}" type="slidenum">
              <a:rPr lang="he-IL"/>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3" name="מלבן 6"/>
          <p:cNvSpPr/>
          <p:nvPr/>
        </p:nvSpPr>
        <p:spPr>
          <a:xfrm>
            <a:off x="588963" y="1423988"/>
            <a:ext cx="8001000"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כותרת 1"/>
          <p:cNvSpPr>
            <a:spLocks noGrp="1"/>
          </p:cNvSpPr>
          <p:nvPr>
            <p:ph type="title"/>
          </p:nvPr>
        </p:nvSpPr>
        <p:spPr>
          <a:xfrm>
            <a:off x="457200" y="253218"/>
            <a:ext cx="8229600" cy="1143000"/>
          </a:xfrm>
        </p:spPr>
        <p:txBody>
          <a:bodyPr/>
          <a:lstStyle>
            <a:extLst/>
          </a:lstStyle>
          <a:p>
            <a:r>
              <a:rPr lang="he-IL" smtClean="0"/>
              <a:t>לחץ כדי לערוך סגנון כותרת של תבנית בסיס</a:t>
            </a:r>
            <a:endParaRPr lang="en-US"/>
          </a:p>
        </p:txBody>
      </p:sp>
      <p:sp>
        <p:nvSpPr>
          <p:cNvPr id="4" name="מציין מיקום של תאריך 2"/>
          <p:cNvSpPr>
            <a:spLocks noGrp="1"/>
          </p:cNvSpPr>
          <p:nvPr>
            <p:ph type="dt" sz="half" idx="10"/>
          </p:nvPr>
        </p:nvSpPr>
        <p:spPr/>
        <p:txBody>
          <a:bodyPr/>
          <a:lstStyle>
            <a:lvl1pPr>
              <a:defRPr/>
            </a:lvl1pPr>
            <a:extLst/>
          </a:lstStyle>
          <a:p>
            <a:pPr>
              <a:defRPr/>
            </a:pPr>
            <a:fld id="{0680D6A9-F780-44D0-B8D3-52AB4A3C8E37}" type="datetimeFigureOut">
              <a:rPr lang="en-US"/>
              <a:pPr>
                <a:defRPr/>
              </a:pPr>
              <a:t>12/29/2013</a:t>
            </a:fld>
            <a:endParaRPr lang="en-US"/>
          </a:p>
        </p:txBody>
      </p:sp>
      <p:sp>
        <p:nvSpPr>
          <p:cNvPr id="5" name="מציין מיקום של כותרת תחתונה 3"/>
          <p:cNvSpPr>
            <a:spLocks noGrp="1"/>
          </p:cNvSpPr>
          <p:nvPr>
            <p:ph type="ftr" sz="quarter" idx="11"/>
          </p:nvPr>
        </p:nvSpPr>
        <p:spPr/>
        <p:txBody>
          <a:bodyPr/>
          <a:lstStyle>
            <a:lvl1pPr>
              <a:defRPr/>
            </a:lvl1pPr>
            <a:extLst/>
          </a:lstStyle>
          <a:p>
            <a:pPr>
              <a:defRPr/>
            </a:pPr>
            <a:endParaRPr lang="en-US"/>
          </a:p>
        </p:txBody>
      </p:sp>
      <p:sp>
        <p:nvSpPr>
          <p:cNvPr id="6" name="מציין מיקום של מספר שקופית 4"/>
          <p:cNvSpPr>
            <a:spLocks noGrp="1"/>
          </p:cNvSpPr>
          <p:nvPr>
            <p:ph type="sldNum" sz="quarter" idx="12"/>
          </p:nvPr>
        </p:nvSpPr>
        <p:spPr/>
        <p:txBody>
          <a:bodyPr/>
          <a:lstStyle>
            <a:lvl1pPr>
              <a:defRPr/>
            </a:lvl1pPr>
          </a:lstStyle>
          <a:p>
            <a:pPr>
              <a:defRPr/>
            </a:pPr>
            <a:fld id="{E0FB1DB0-3EF9-4F0D-AA51-EA2A369E0CDF}" type="slidenum">
              <a:rPr lang="he-IL"/>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lvl1pPr>
              <a:defRPr/>
            </a:lvl1pPr>
            <a:extLst/>
          </a:lstStyle>
          <a:p>
            <a:pPr>
              <a:defRPr/>
            </a:pPr>
            <a:fld id="{DF26B637-A818-4110-A010-E367168EF0B7}" type="datetimeFigureOut">
              <a:rPr lang="en-US"/>
              <a:pPr>
                <a:defRPr/>
              </a:pPr>
              <a:t>12/29/2013</a:t>
            </a:fld>
            <a:endParaRPr lang="en-US"/>
          </a:p>
        </p:txBody>
      </p:sp>
      <p:sp>
        <p:nvSpPr>
          <p:cNvPr id="3" name="מציין מיקום של כותרת תחתונה 2"/>
          <p:cNvSpPr>
            <a:spLocks noGrp="1"/>
          </p:cNvSpPr>
          <p:nvPr>
            <p:ph type="ftr" sz="quarter" idx="11"/>
          </p:nvPr>
        </p:nvSpPr>
        <p:spPr/>
        <p:txBody>
          <a:bodyPr/>
          <a:lstStyle>
            <a:lvl1pPr>
              <a:defRPr/>
            </a:lvl1pPr>
            <a:extLst/>
          </a:lstStyle>
          <a:p>
            <a:pPr>
              <a:defRPr/>
            </a:pPr>
            <a:endParaRPr lang="en-US"/>
          </a:p>
        </p:txBody>
      </p:sp>
      <p:sp>
        <p:nvSpPr>
          <p:cNvPr id="4" name="מציין מיקום של מספר שקופית 3"/>
          <p:cNvSpPr>
            <a:spLocks noGrp="1"/>
          </p:cNvSpPr>
          <p:nvPr>
            <p:ph type="sldNum" sz="quarter" idx="12"/>
          </p:nvPr>
        </p:nvSpPr>
        <p:spPr/>
        <p:txBody>
          <a:bodyPr/>
          <a:lstStyle>
            <a:lvl1pPr>
              <a:defRPr/>
            </a:lvl1pPr>
          </a:lstStyle>
          <a:p>
            <a:pPr>
              <a:defRPr/>
            </a:pPr>
            <a:fld id="{75CD9CF2-09A5-4D0B-A583-F38EC181068A}" type="slidenum">
              <a:rPr lang="he-IL"/>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תוכן עם כיתוב">
    <p:spTree>
      <p:nvGrpSpPr>
        <p:cNvPr id="1" name=""/>
        <p:cNvGrpSpPr/>
        <p:nvPr/>
      </p:nvGrpSpPr>
      <p:grpSpPr>
        <a:xfrm>
          <a:off x="0" y="0"/>
          <a:ext cx="0" cy="0"/>
          <a:chOff x="0" y="0"/>
          <a:chExt cx="0" cy="0"/>
        </a:xfrm>
      </p:grpSpPr>
      <p:sp>
        <p:nvSpPr>
          <p:cNvPr id="5" name="מלבן 7"/>
          <p:cNvSpPr/>
          <p:nvPr/>
        </p:nvSpPr>
        <p:spPr>
          <a:xfrm>
            <a:off x="5057775" y="1057275"/>
            <a:ext cx="3748088"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כותרת 1"/>
          <p:cNvSpPr>
            <a:spLocks noGrp="1"/>
          </p:cNvSpPr>
          <p:nvPr>
            <p:ph type="title"/>
          </p:nvPr>
        </p:nvSpPr>
        <p:spPr>
          <a:xfrm>
            <a:off x="4963136" y="304800"/>
            <a:ext cx="3931920" cy="762000"/>
          </a:xfrm>
        </p:spPr>
        <p:txBody>
          <a:bodyPr/>
          <a:lstStyle>
            <a:lvl1pPr marL="0" algn="r">
              <a:buNone/>
              <a:defRPr sz="2000" b="1"/>
            </a:lvl1pPr>
            <a:extLst/>
          </a:lstStyle>
          <a:p>
            <a:r>
              <a:rPr lang="he-IL" smtClean="0"/>
              <a:t>לחץ כדי לערוך סגנון כותרת של תבנית בסיס</a:t>
            </a:r>
            <a:endParaRPr lang="en-US"/>
          </a:p>
        </p:txBody>
      </p:sp>
      <p:sp>
        <p:nvSpPr>
          <p:cNvPr id="3" name="מציין מיקום טקסט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a:r>
              <a:rPr lang="he-IL" smtClean="0"/>
              <a:t>לחץ כדי לערוך סגנונות טקסט של תבנית בסיס</a:t>
            </a:r>
          </a:p>
        </p:txBody>
      </p:sp>
      <p:sp>
        <p:nvSpPr>
          <p:cNvPr id="4" name="מציין מיקום תוכן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6" name="מציין מיקום של תאריך 8"/>
          <p:cNvSpPr>
            <a:spLocks noGrp="1"/>
          </p:cNvSpPr>
          <p:nvPr>
            <p:ph type="dt" sz="half" idx="10"/>
          </p:nvPr>
        </p:nvSpPr>
        <p:spPr>
          <a:xfrm>
            <a:off x="5562600" y="6513513"/>
            <a:ext cx="3001963" cy="274637"/>
          </a:xfrm>
        </p:spPr>
        <p:txBody>
          <a:bodyPr vert="horz" rtlCol="0"/>
          <a:lstStyle>
            <a:lvl1pPr>
              <a:defRPr/>
            </a:lvl1pPr>
            <a:extLst/>
          </a:lstStyle>
          <a:p>
            <a:pPr>
              <a:defRPr/>
            </a:pPr>
            <a:fld id="{7E47E853-6E78-4823-8BA7-BE8148275AC4}" type="datetimeFigureOut">
              <a:rPr lang="en-US"/>
              <a:pPr>
                <a:defRPr/>
              </a:pPr>
              <a:t>12/29/2013</a:t>
            </a:fld>
            <a:endParaRPr lang="en-US"/>
          </a:p>
        </p:txBody>
      </p:sp>
      <p:sp>
        <p:nvSpPr>
          <p:cNvPr id="7" name="מציין מיקום של מספר שקופית 9"/>
          <p:cNvSpPr>
            <a:spLocks noGrp="1"/>
          </p:cNvSpPr>
          <p:nvPr>
            <p:ph type="sldNum" sz="quarter" idx="11"/>
          </p:nvPr>
        </p:nvSpPr>
        <p:spPr>
          <a:xfrm>
            <a:off x="8639175" y="6513513"/>
            <a:ext cx="463550" cy="274637"/>
          </a:xfrm>
        </p:spPr>
        <p:txBody>
          <a:bodyPr/>
          <a:lstStyle>
            <a:lvl1pPr>
              <a:defRPr/>
            </a:lvl1pPr>
          </a:lstStyle>
          <a:p>
            <a:pPr>
              <a:defRPr/>
            </a:pPr>
            <a:fld id="{64DCE9DA-0BB6-40CC-A570-4574B7FA7C1C}" type="slidenum">
              <a:rPr lang="he-IL"/>
              <a:pPr>
                <a:defRPr/>
              </a:pPr>
              <a:t>‹#›</a:t>
            </a:fld>
            <a:endParaRPr lang="en-US"/>
          </a:p>
        </p:txBody>
      </p:sp>
      <p:sp>
        <p:nvSpPr>
          <p:cNvPr id="8" name="מציין מיקום של כותרת תחתונה 10"/>
          <p:cNvSpPr>
            <a:spLocks noGrp="1"/>
          </p:cNvSpPr>
          <p:nvPr>
            <p:ph type="ftr" sz="quarter" idx="12"/>
          </p:nvPr>
        </p:nvSpPr>
        <p:spPr>
          <a:xfrm>
            <a:off x="1600200" y="6513513"/>
            <a:ext cx="3906838" cy="274637"/>
          </a:xfrm>
        </p:spPr>
        <p:txBody>
          <a:bodyPr vert="horz" rtlCol="0"/>
          <a:lstStyle>
            <a:lvl1pPr>
              <a:defRPr/>
            </a:lvl1pPr>
            <a:extLst/>
          </a:lstStyle>
          <a:p>
            <a:pPr>
              <a:defRPr/>
            </a:pP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3040443" y="4724400"/>
            <a:ext cx="5486400" cy="664536"/>
          </a:xfrm>
        </p:spPr>
        <p:txBody>
          <a:bodyPr/>
          <a:lstStyle>
            <a:lvl1pPr marL="0" algn="r">
              <a:buNone/>
              <a:defRPr sz="2000" b="1"/>
            </a:lvl1pPr>
            <a:extLst/>
          </a:lstStyle>
          <a:p>
            <a:r>
              <a:rPr lang="he-IL" smtClean="0"/>
              <a:t>לחץ כדי לערוך סגנון כותרת של תבנית בסיס</a:t>
            </a:r>
            <a:endParaRPr lang="en-US"/>
          </a:p>
        </p:txBody>
      </p:sp>
      <p:sp>
        <p:nvSpPr>
          <p:cNvPr id="4" name="מציין מיקום טקסט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a:r>
              <a:rPr lang="he-IL" smtClean="0"/>
              <a:t>לחץ כדי לערוך סגנונות טקסט של תבנית בסיס</a:t>
            </a:r>
          </a:p>
        </p:txBody>
      </p:sp>
      <p:sp>
        <p:nvSpPr>
          <p:cNvPr id="13" name="מציין מיקום של תמונה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extLst/>
          </a:lstStyle>
          <a:p>
            <a:pPr lvl="0"/>
            <a:r>
              <a:rPr lang="he-IL" noProof="0" smtClean="0"/>
              <a:t>לחץ על הסמל כדי להוסיף תמונה</a:t>
            </a:r>
            <a:endParaRPr lang="en-US" noProof="0" dirty="0"/>
          </a:p>
        </p:txBody>
      </p:sp>
      <p:sp>
        <p:nvSpPr>
          <p:cNvPr id="5" name="מציין מיקום של תאריך 7"/>
          <p:cNvSpPr>
            <a:spLocks noGrp="1"/>
          </p:cNvSpPr>
          <p:nvPr>
            <p:ph type="dt" sz="half" idx="10"/>
          </p:nvPr>
        </p:nvSpPr>
        <p:spPr>
          <a:xfrm>
            <a:off x="5562600" y="6508750"/>
            <a:ext cx="3001963" cy="274638"/>
          </a:xfrm>
        </p:spPr>
        <p:txBody>
          <a:bodyPr vert="horz" rtlCol="0"/>
          <a:lstStyle>
            <a:lvl1pPr>
              <a:defRPr/>
            </a:lvl1pPr>
            <a:extLst/>
          </a:lstStyle>
          <a:p>
            <a:pPr>
              <a:defRPr/>
            </a:pPr>
            <a:fld id="{2FF8DDAA-BFFF-4DEF-B27C-35E64C3AFEE4}" type="datetimeFigureOut">
              <a:rPr lang="en-US"/>
              <a:pPr>
                <a:defRPr/>
              </a:pPr>
              <a:t>12/29/2013</a:t>
            </a:fld>
            <a:endParaRPr lang="en-US"/>
          </a:p>
        </p:txBody>
      </p:sp>
      <p:sp>
        <p:nvSpPr>
          <p:cNvPr id="6" name="מציין מיקום של מספר שקופית 8"/>
          <p:cNvSpPr>
            <a:spLocks noGrp="1"/>
          </p:cNvSpPr>
          <p:nvPr>
            <p:ph type="sldNum" sz="quarter" idx="11"/>
          </p:nvPr>
        </p:nvSpPr>
        <p:spPr>
          <a:xfrm>
            <a:off x="8639175" y="6508750"/>
            <a:ext cx="463550" cy="274638"/>
          </a:xfrm>
        </p:spPr>
        <p:txBody>
          <a:bodyPr/>
          <a:lstStyle>
            <a:lvl1pPr>
              <a:defRPr/>
            </a:lvl1pPr>
          </a:lstStyle>
          <a:p>
            <a:pPr>
              <a:defRPr/>
            </a:pPr>
            <a:fld id="{5FFD549A-492E-4884-A7C0-52D4CF2F1BB5}" type="slidenum">
              <a:rPr lang="he-IL"/>
              <a:pPr>
                <a:defRPr/>
              </a:pPr>
              <a:t>‹#›</a:t>
            </a:fld>
            <a:endParaRPr lang="en-US"/>
          </a:p>
        </p:txBody>
      </p:sp>
      <p:sp>
        <p:nvSpPr>
          <p:cNvPr id="7" name="מציין מיקום של כותרת תחתונה 9"/>
          <p:cNvSpPr>
            <a:spLocks noGrp="1"/>
          </p:cNvSpPr>
          <p:nvPr>
            <p:ph type="ftr" sz="quarter" idx="12"/>
          </p:nvPr>
        </p:nvSpPr>
        <p:spPr>
          <a:xfrm>
            <a:off x="1600200" y="6508750"/>
            <a:ext cx="3906838" cy="274638"/>
          </a:xfrm>
        </p:spPr>
        <p:txBody>
          <a:bodyPr vert="horz" rtlCol="0"/>
          <a:lstStyle>
            <a:lvl1pPr>
              <a:defRPr/>
            </a:lvl1pPr>
            <a:extLst/>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מלבן עם פינות אלכסוניות מעוגלות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מציין מיקום של כותרת תחתונה 2"/>
          <p:cNvSpPr>
            <a:spLocks noGrp="1"/>
          </p:cNvSpPr>
          <p:nvPr>
            <p:ph type="ftr" sz="quarter" idx="3"/>
          </p:nvPr>
        </p:nvSpPr>
        <p:spPr>
          <a:xfrm>
            <a:off x="1295400" y="6400800"/>
            <a:ext cx="4211638" cy="274638"/>
          </a:xfrm>
          <a:prstGeom prst="rect">
            <a:avLst/>
          </a:prstGeom>
        </p:spPr>
        <p:txBody>
          <a:bodyPr/>
          <a:lstStyle>
            <a:lvl1pPr algn="r" eaLnBrk="1" fontAlgn="auto" latinLnBrk="0" hangingPunct="1">
              <a:spcBef>
                <a:spcPts val="0"/>
              </a:spcBef>
              <a:spcAft>
                <a:spcPts val="0"/>
              </a:spcAft>
              <a:defRPr kumimoji="0" sz="1300">
                <a:solidFill>
                  <a:schemeClr val="bg2">
                    <a:tint val="60000"/>
                    <a:satMod val="155000"/>
                  </a:schemeClr>
                </a:solidFill>
                <a:latin typeface="+mn-lt"/>
                <a:cs typeface="+mn-cs"/>
              </a:defRPr>
            </a:lvl1pPr>
            <a:extLst/>
          </a:lstStyle>
          <a:p>
            <a:pPr>
              <a:defRPr/>
            </a:pPr>
            <a:endParaRPr lang="en-US"/>
          </a:p>
        </p:txBody>
      </p:sp>
      <p:sp>
        <p:nvSpPr>
          <p:cNvPr id="14" name="מציין מיקום של תאריך 13"/>
          <p:cNvSpPr>
            <a:spLocks noGrp="1"/>
          </p:cNvSpPr>
          <p:nvPr>
            <p:ph type="dt" sz="half" idx="2"/>
          </p:nvPr>
        </p:nvSpPr>
        <p:spPr>
          <a:xfrm>
            <a:off x="5562600" y="6400800"/>
            <a:ext cx="3001963" cy="274638"/>
          </a:xfrm>
          <a:prstGeom prst="rect">
            <a:avLst/>
          </a:prstGeom>
        </p:spPr>
        <p:txBody>
          <a:bodyPr/>
          <a:lstStyle>
            <a:lvl1pPr algn="l" eaLnBrk="1" fontAlgn="auto" latinLnBrk="0" hangingPunct="1">
              <a:spcBef>
                <a:spcPts val="0"/>
              </a:spcBef>
              <a:spcAft>
                <a:spcPts val="0"/>
              </a:spcAft>
              <a:defRPr kumimoji="0" sz="1300">
                <a:solidFill>
                  <a:schemeClr val="bg2">
                    <a:tint val="60000"/>
                    <a:satMod val="155000"/>
                  </a:schemeClr>
                </a:solidFill>
                <a:latin typeface="+mn-lt"/>
                <a:cs typeface="+mn-cs"/>
              </a:defRPr>
            </a:lvl1pPr>
            <a:extLst/>
          </a:lstStyle>
          <a:p>
            <a:pPr>
              <a:defRPr/>
            </a:pPr>
            <a:fld id="{CC7C788E-D083-4B66-BC07-47A9E166D912}" type="datetimeFigureOut">
              <a:rPr lang="en-US"/>
              <a:pPr>
                <a:defRPr/>
              </a:pPr>
              <a:t>12/29/2013</a:t>
            </a:fld>
            <a:endParaRPr lang="en-US" dirty="0"/>
          </a:p>
        </p:txBody>
      </p:sp>
      <p:sp>
        <p:nvSpPr>
          <p:cNvPr id="23" name="מציין מיקום של מספר שקופית 22"/>
          <p:cNvSpPr>
            <a:spLocks noGrp="1"/>
          </p:cNvSpPr>
          <p:nvPr>
            <p:ph type="sldNum" sz="quarter" idx="4"/>
          </p:nvPr>
        </p:nvSpPr>
        <p:spPr>
          <a:xfrm>
            <a:off x="8639175" y="6515100"/>
            <a:ext cx="463550" cy="273050"/>
          </a:xfrm>
          <a:prstGeom prst="rect">
            <a:avLst/>
          </a:prstGeom>
        </p:spPr>
        <p:txBody>
          <a:bodyPr vert="horz" wrap="square" lIns="91440" tIns="45720" rIns="91440" bIns="45720" numCol="1" anchor="ctr" anchorCtr="0" compatLnSpc="1">
            <a:prstTxWarp prst="textNoShape">
              <a:avLst/>
            </a:prstTxWarp>
          </a:bodyPr>
          <a:lstStyle>
            <a:lvl1pPr algn="r">
              <a:defRPr sz="1600">
                <a:solidFill>
                  <a:srgbClr val="715A51"/>
                </a:solidFill>
                <a:latin typeface="Rockwell" pitchFamily="18" charset="0"/>
                <a:cs typeface="David" pitchFamily="2" charset="-79"/>
              </a:defRPr>
            </a:lvl1pPr>
          </a:lstStyle>
          <a:p>
            <a:pPr>
              <a:defRPr/>
            </a:pPr>
            <a:fld id="{44BB9BA4-E0A2-48A3-B48D-8A17C1FF921B}" type="slidenum">
              <a:rPr lang="he-IL"/>
              <a:pPr>
                <a:defRPr/>
              </a:pPr>
              <a:t>‹#›</a:t>
            </a:fld>
            <a:endParaRPr lang="en-US" b="1"/>
          </a:p>
        </p:txBody>
      </p:sp>
      <p:sp>
        <p:nvSpPr>
          <p:cNvPr id="22" name="מציין מיקום של כותרת 21"/>
          <p:cNvSpPr>
            <a:spLocks noGrp="1"/>
          </p:cNvSpPr>
          <p:nvPr>
            <p:ph type="title"/>
          </p:nvPr>
        </p:nvSpPr>
        <p:spPr>
          <a:xfrm>
            <a:off x="457200" y="254000"/>
            <a:ext cx="8229600" cy="1143000"/>
          </a:xfrm>
          <a:prstGeom prst="rect">
            <a:avLst/>
          </a:prstGeom>
        </p:spPr>
        <p:txBody>
          <a:bodyPr vert="horz" wrap="square" lIns="91440" tIns="45720" rIns="91440" bIns="45720" numCol="1" anchor="b" anchorCtr="0" compatLnSpc="1">
            <a:prstTxWarp prst="textNoShape">
              <a:avLst/>
            </a:prstTxWarp>
            <a:normAutofit/>
          </a:bodyPr>
          <a:lstStyle/>
          <a:p>
            <a:pPr lvl="0"/>
            <a:r>
              <a:rPr lang="he-IL" smtClean="0"/>
              <a:t>לחץ כדי לערוך סגנון כותרת של תבנית בסיס</a:t>
            </a:r>
          </a:p>
        </p:txBody>
      </p:sp>
      <p:sp>
        <p:nvSpPr>
          <p:cNvPr id="1033" name="מציין מיקום טקסט 12"/>
          <p:cNvSpPr>
            <a:spLocks noGrp="1"/>
          </p:cNvSpPr>
          <p:nvPr>
            <p:ph type="body" idx="1"/>
          </p:nvPr>
        </p:nvSpPr>
        <p:spPr bwMode="auto">
          <a:xfrm>
            <a:off x="457200" y="16462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 id="2147483780" r:id="rId12"/>
  </p:sldLayoutIdLst>
  <p:txStyles>
    <p:titleStyle>
      <a:lvl1pPr marL="53975" indent="-53975" algn="r" rtl="1" eaLnBrk="0" fontAlgn="base" hangingPunct="0">
        <a:spcBef>
          <a:spcPct val="0"/>
        </a:spcBef>
        <a:spcAft>
          <a:spcPct val="0"/>
        </a:spcAft>
        <a:defRPr sz="4600" kern="1200">
          <a:solidFill>
            <a:srgbClr val="8A5038"/>
          </a:solidFill>
          <a:effectLst>
            <a:outerShdw blurRad="38100" dist="25500" dir="5400000" algn="tl" rotWithShape="0">
              <a:srgbClr val="000000">
                <a:satMod val="180000"/>
                <a:alpha val="75000"/>
              </a:srgbClr>
            </a:outerShdw>
          </a:effectLst>
          <a:latin typeface="+mj-lt"/>
          <a:ea typeface="+mj-ea"/>
          <a:cs typeface="+mj-cs"/>
        </a:defRPr>
      </a:lvl1pPr>
      <a:lvl2pPr marL="53975" indent="-53975" algn="r" rtl="1" eaLnBrk="0" fontAlgn="base" hangingPunct="0">
        <a:spcBef>
          <a:spcPct val="0"/>
        </a:spcBef>
        <a:spcAft>
          <a:spcPct val="0"/>
        </a:spcAft>
        <a:defRPr sz="4600">
          <a:solidFill>
            <a:srgbClr val="8A5038"/>
          </a:solidFill>
          <a:latin typeface="Rockwell" pitchFamily="18" charset="0"/>
          <a:cs typeface="David" pitchFamily="2" charset="-79"/>
        </a:defRPr>
      </a:lvl2pPr>
      <a:lvl3pPr marL="53975" indent="-53975" algn="r" rtl="1" eaLnBrk="0" fontAlgn="base" hangingPunct="0">
        <a:spcBef>
          <a:spcPct val="0"/>
        </a:spcBef>
        <a:spcAft>
          <a:spcPct val="0"/>
        </a:spcAft>
        <a:defRPr sz="4600">
          <a:solidFill>
            <a:srgbClr val="8A5038"/>
          </a:solidFill>
          <a:latin typeface="Rockwell" pitchFamily="18" charset="0"/>
          <a:cs typeface="David" pitchFamily="2" charset="-79"/>
        </a:defRPr>
      </a:lvl3pPr>
      <a:lvl4pPr marL="53975" indent="-53975" algn="r" rtl="1" eaLnBrk="0" fontAlgn="base" hangingPunct="0">
        <a:spcBef>
          <a:spcPct val="0"/>
        </a:spcBef>
        <a:spcAft>
          <a:spcPct val="0"/>
        </a:spcAft>
        <a:defRPr sz="4600">
          <a:solidFill>
            <a:srgbClr val="8A5038"/>
          </a:solidFill>
          <a:latin typeface="Rockwell" pitchFamily="18" charset="0"/>
          <a:cs typeface="David" pitchFamily="2" charset="-79"/>
        </a:defRPr>
      </a:lvl4pPr>
      <a:lvl5pPr marL="53975" indent="-53975" algn="r" rtl="1" eaLnBrk="0" fontAlgn="base" hangingPunct="0">
        <a:spcBef>
          <a:spcPct val="0"/>
        </a:spcBef>
        <a:spcAft>
          <a:spcPct val="0"/>
        </a:spcAft>
        <a:defRPr sz="4600">
          <a:solidFill>
            <a:srgbClr val="8A5038"/>
          </a:solidFill>
          <a:latin typeface="Rockwell" pitchFamily="18" charset="0"/>
          <a:cs typeface="David" pitchFamily="2" charset="-79"/>
        </a:defRPr>
      </a:lvl5pPr>
      <a:lvl6pPr marL="511175" indent="-53975" algn="r" rtl="1" fontAlgn="base">
        <a:spcBef>
          <a:spcPct val="0"/>
        </a:spcBef>
        <a:spcAft>
          <a:spcPct val="0"/>
        </a:spcAft>
        <a:defRPr sz="4600">
          <a:solidFill>
            <a:srgbClr val="8A5038"/>
          </a:solidFill>
          <a:latin typeface="Rockwell" pitchFamily="18" charset="0"/>
          <a:cs typeface="David" pitchFamily="2" charset="-79"/>
        </a:defRPr>
      </a:lvl6pPr>
      <a:lvl7pPr marL="968375" indent="-53975" algn="r" rtl="1" fontAlgn="base">
        <a:spcBef>
          <a:spcPct val="0"/>
        </a:spcBef>
        <a:spcAft>
          <a:spcPct val="0"/>
        </a:spcAft>
        <a:defRPr sz="4600">
          <a:solidFill>
            <a:srgbClr val="8A5038"/>
          </a:solidFill>
          <a:latin typeface="Rockwell" pitchFamily="18" charset="0"/>
          <a:cs typeface="David" pitchFamily="2" charset="-79"/>
        </a:defRPr>
      </a:lvl7pPr>
      <a:lvl8pPr marL="1425575" indent="-53975" algn="r" rtl="1" fontAlgn="base">
        <a:spcBef>
          <a:spcPct val="0"/>
        </a:spcBef>
        <a:spcAft>
          <a:spcPct val="0"/>
        </a:spcAft>
        <a:defRPr sz="4600">
          <a:solidFill>
            <a:srgbClr val="8A5038"/>
          </a:solidFill>
          <a:latin typeface="Rockwell" pitchFamily="18" charset="0"/>
          <a:cs typeface="David" pitchFamily="2" charset="-79"/>
        </a:defRPr>
      </a:lvl8pPr>
      <a:lvl9pPr marL="1882775" indent="-53975" algn="r" rtl="1" fontAlgn="base">
        <a:spcBef>
          <a:spcPct val="0"/>
        </a:spcBef>
        <a:spcAft>
          <a:spcPct val="0"/>
        </a:spcAft>
        <a:defRPr sz="4600">
          <a:solidFill>
            <a:srgbClr val="8A5038"/>
          </a:solidFill>
          <a:latin typeface="Rockwell" pitchFamily="18" charset="0"/>
          <a:cs typeface="David" pitchFamily="2" charset="-79"/>
        </a:defRPr>
      </a:lvl9pPr>
      <a:extLst/>
    </p:titleStyle>
    <p:bodyStyle>
      <a:lvl1pPr marL="292100" indent="-292100" algn="r" rtl="1" eaLnBrk="0" fontAlgn="base" hangingPunct="0">
        <a:spcBef>
          <a:spcPct val="0"/>
        </a:spcBef>
        <a:spcAft>
          <a:spcPct val="0"/>
        </a:spcAft>
        <a:buClr>
          <a:schemeClr val="accent1"/>
        </a:buClr>
        <a:buSzPct val="70000"/>
        <a:buFont typeface="Wingdings 2" pitchFamily="18" charset="2"/>
        <a:buChar char=""/>
        <a:defRPr sz="3200" kern="1200">
          <a:solidFill>
            <a:schemeClr val="tx1"/>
          </a:solidFill>
          <a:latin typeface="+mn-lt"/>
          <a:ea typeface="+mn-ea"/>
          <a:cs typeface="+mn-cs"/>
        </a:defRPr>
      </a:lvl1pPr>
      <a:lvl2pPr marL="639763" indent="-228600" algn="r" rtl="1" eaLnBrk="0" fontAlgn="base" hangingPunct="0">
        <a:spcBef>
          <a:spcPts val="400"/>
        </a:spcBef>
        <a:spcAft>
          <a:spcPct val="0"/>
        </a:spcAft>
        <a:buClr>
          <a:schemeClr val="accent2"/>
        </a:buClr>
        <a:buSzPct val="90000"/>
        <a:buChar char="•"/>
        <a:defRPr sz="2600" kern="1200">
          <a:solidFill>
            <a:schemeClr val="tx1"/>
          </a:solidFill>
          <a:latin typeface="+mn-lt"/>
          <a:ea typeface="+mn-ea"/>
          <a:cs typeface="+mn-cs"/>
        </a:defRPr>
      </a:lvl2pPr>
      <a:lvl3pPr marL="822325" indent="-190500" algn="r" rtl="1" eaLnBrk="0" fontAlgn="base" hangingPunct="0">
        <a:spcBef>
          <a:spcPts val="400"/>
        </a:spcBef>
        <a:spcAft>
          <a:spcPct val="0"/>
        </a:spcAft>
        <a:buClr>
          <a:srgbClr val="A5AB81"/>
        </a:buClr>
        <a:buSzPct val="100000"/>
        <a:buFont typeface="Wingdings 2" pitchFamily="18" charset="2"/>
        <a:buChar char=""/>
        <a:defRPr sz="2300" kern="1200">
          <a:solidFill>
            <a:schemeClr val="tx1"/>
          </a:solidFill>
          <a:latin typeface="+mn-lt"/>
          <a:ea typeface="+mn-ea"/>
          <a:cs typeface="+mn-cs"/>
        </a:defRPr>
      </a:lvl3pPr>
      <a:lvl4pPr marL="1004888" indent="-182563" algn="r" rtl="1" eaLnBrk="0" fontAlgn="base" hangingPunct="0">
        <a:spcBef>
          <a:spcPts val="400"/>
        </a:spcBef>
        <a:spcAft>
          <a:spcPct val="0"/>
        </a:spcAft>
        <a:buClr>
          <a:srgbClr val="A5AB81"/>
        </a:buClr>
        <a:buSzPct val="100000"/>
        <a:buFont typeface="Wingdings 2" pitchFamily="18" charset="2"/>
        <a:buChar char=""/>
        <a:defRPr sz="2000" kern="1200">
          <a:solidFill>
            <a:schemeClr val="tx1"/>
          </a:solidFill>
          <a:latin typeface="+mn-lt"/>
          <a:ea typeface="+mn-ea"/>
          <a:cs typeface="+mn-cs"/>
        </a:defRPr>
      </a:lvl4pPr>
      <a:lvl5pPr marL="1187450" indent="-182563" algn="r" rtl="1" eaLnBrk="0" fontAlgn="base" hangingPunct="0">
        <a:spcBef>
          <a:spcPts val="400"/>
        </a:spcBef>
        <a:spcAft>
          <a:spcPct val="0"/>
        </a:spcAft>
        <a:buClr>
          <a:srgbClr val="A5AB81"/>
        </a:buClr>
        <a:buSzPct val="100000"/>
        <a:buFont typeface="Wingdings 2" pitchFamily="18" charset="2"/>
        <a:buChar char=""/>
        <a:defRPr sz="1900" kern="1200">
          <a:solidFill>
            <a:schemeClr val="tx1"/>
          </a:solidFill>
          <a:latin typeface="+mn-lt"/>
          <a:ea typeface="+mn-ea"/>
          <a:cs typeface="+mn-cs"/>
        </a:defRPr>
      </a:lvl5pPr>
      <a:lvl6pPr marL="1371600" indent="-173736" algn="r" rtl="1"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r" rtl="1"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r" rtl="1"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r" rtl="1"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70992" y="2996952"/>
            <a:ext cx="9073008" cy="3740286"/>
          </a:xfrm>
        </p:spPr>
        <p:txBody>
          <a:bodyPr>
            <a:normAutofit fontScale="90000"/>
            <a:scene3d>
              <a:camera prst="orthographicFront"/>
              <a:lightRig rig="soft" dir="t">
                <a:rot lat="0" lon="0" rev="2400000"/>
              </a:lightRig>
            </a:scene3d>
            <a:sp3d>
              <a:bevelT w="19050" h="12700"/>
            </a:sp3d>
          </a:bodyPr>
          <a:lstStyle/>
          <a:p>
            <a:pPr indent="0" algn="ctr" eaLnBrk="1" fontAlgn="auto" hangingPunct="1">
              <a:spcAft>
                <a:spcPts val="0"/>
              </a:spcAft>
              <a:defRPr/>
            </a:pPr>
            <a:r>
              <a:rPr lang="en-US" dirty="0" smtClean="0">
                <a:solidFill>
                  <a:schemeClr val="accent6">
                    <a:lumMod val="50000"/>
                  </a:schemeClr>
                </a:solidFill>
              </a:rPr>
              <a:t/>
            </a:r>
            <a:br>
              <a:rPr lang="en-US" dirty="0" smtClean="0">
                <a:solidFill>
                  <a:schemeClr val="accent6">
                    <a:lumMod val="50000"/>
                  </a:schemeClr>
                </a:solidFill>
              </a:rPr>
            </a:br>
            <a:r>
              <a:rPr lang="en-US" dirty="0" smtClean="0">
                <a:solidFill>
                  <a:schemeClr val="accent4">
                    <a:lumMod val="75000"/>
                  </a:schemeClr>
                </a:solidFill>
              </a:rPr>
              <a:t/>
            </a:r>
            <a:br>
              <a:rPr lang="en-US" dirty="0" smtClean="0">
                <a:solidFill>
                  <a:schemeClr val="accent4">
                    <a:lumMod val="75000"/>
                  </a:schemeClr>
                </a:solidFill>
              </a:rPr>
            </a:br>
            <a:r>
              <a:rPr lang="he-IL" dirty="0" smtClean="0">
                <a:solidFill>
                  <a:schemeClr val="accent4">
                    <a:lumMod val="75000"/>
                  </a:schemeClr>
                </a:solidFill>
              </a:rPr>
              <a:t/>
            </a:r>
            <a:br>
              <a:rPr lang="he-IL" dirty="0" smtClean="0">
                <a:solidFill>
                  <a:schemeClr val="accent4">
                    <a:lumMod val="75000"/>
                  </a:schemeClr>
                </a:solidFill>
              </a:rPr>
            </a:br>
            <a:r>
              <a:rPr lang="he-IL" dirty="0">
                <a:solidFill>
                  <a:schemeClr val="accent4">
                    <a:lumMod val="75000"/>
                  </a:schemeClr>
                </a:solidFill>
              </a:rPr>
              <a:t/>
            </a:r>
            <a:br>
              <a:rPr lang="he-IL" dirty="0">
                <a:solidFill>
                  <a:schemeClr val="accent4">
                    <a:lumMod val="75000"/>
                  </a:schemeClr>
                </a:solidFill>
              </a:rPr>
            </a:br>
            <a:r>
              <a:rPr lang="he-IL" dirty="0" smtClean="0">
                <a:solidFill>
                  <a:schemeClr val="accent4">
                    <a:lumMod val="75000"/>
                  </a:schemeClr>
                </a:solidFill>
              </a:rPr>
              <a:t/>
            </a:r>
            <a:br>
              <a:rPr lang="he-IL" dirty="0" smtClean="0">
                <a:solidFill>
                  <a:schemeClr val="accent4">
                    <a:lumMod val="75000"/>
                  </a:schemeClr>
                </a:solidFill>
              </a:rPr>
            </a:br>
            <a:r>
              <a:rPr lang="he-IL" dirty="0" smtClean="0">
                <a:solidFill>
                  <a:schemeClr val="accent4">
                    <a:lumMod val="75000"/>
                  </a:schemeClr>
                </a:solidFill>
              </a:rPr>
              <a:t/>
            </a:r>
            <a:br>
              <a:rPr lang="he-IL" dirty="0" smtClean="0">
                <a:solidFill>
                  <a:schemeClr val="accent4">
                    <a:lumMod val="75000"/>
                  </a:schemeClr>
                </a:solidFill>
              </a:rPr>
            </a:br>
            <a:r>
              <a:rPr lang="he-IL" dirty="0">
                <a:solidFill>
                  <a:schemeClr val="accent4">
                    <a:lumMod val="75000"/>
                  </a:schemeClr>
                </a:solidFill>
              </a:rPr>
              <a:t/>
            </a:r>
            <a:br>
              <a:rPr lang="he-IL" dirty="0">
                <a:solidFill>
                  <a:schemeClr val="accent4">
                    <a:lumMod val="75000"/>
                  </a:schemeClr>
                </a:solidFill>
              </a:rPr>
            </a:br>
            <a:r>
              <a:rPr lang="he-IL" dirty="0" smtClean="0">
                <a:solidFill>
                  <a:schemeClr val="accent4">
                    <a:lumMod val="75000"/>
                  </a:schemeClr>
                </a:solidFill>
              </a:rPr>
              <a:t/>
            </a:r>
            <a:br>
              <a:rPr lang="he-IL" dirty="0" smtClean="0">
                <a:solidFill>
                  <a:schemeClr val="accent4">
                    <a:lumMod val="75000"/>
                  </a:schemeClr>
                </a:solidFill>
              </a:rPr>
            </a:br>
            <a:r>
              <a:rPr lang="he-IL" sz="6000" dirty="0" smtClean="0">
                <a:solidFill>
                  <a:srgbClr val="660066"/>
                </a:solidFill>
                <a:latin typeface="Almoni DL AAA Regular" panose="020B0500000000020004" pitchFamily="34" charset="-79"/>
                <a:cs typeface="Almoni DL AAA Regular" panose="020B0500000000020004" pitchFamily="34" charset="-79"/>
              </a:rPr>
              <a:t>בחזית מהפכת ההשכלה הגבוהה</a:t>
            </a:r>
            <a:r>
              <a:rPr lang="en-US" dirty="0" smtClean="0">
                <a:solidFill>
                  <a:srgbClr val="660066"/>
                </a:solidFill>
                <a:latin typeface="Almoni DL AAA Regular" panose="020B0500000000020004" pitchFamily="34" charset="-79"/>
                <a:cs typeface="Almoni DL AAA Regular" panose="020B0500000000020004" pitchFamily="34" charset="-79"/>
              </a:rPr>
              <a:t/>
            </a:r>
            <a:br>
              <a:rPr lang="en-US" dirty="0" smtClean="0">
                <a:solidFill>
                  <a:srgbClr val="660066"/>
                </a:solidFill>
                <a:latin typeface="Almoni DL AAA Regular" panose="020B0500000000020004" pitchFamily="34" charset="-79"/>
                <a:cs typeface="Almoni DL AAA Regular" panose="020B0500000000020004" pitchFamily="34" charset="-79"/>
              </a:rPr>
            </a:br>
            <a:r>
              <a:rPr lang="en-US" dirty="0">
                <a:solidFill>
                  <a:srgbClr val="660066"/>
                </a:solidFill>
                <a:latin typeface="Almoni DL AAA Regular" panose="020B0500000000020004" pitchFamily="34" charset="-79"/>
                <a:cs typeface="Almoni DL AAA Regular" panose="020B0500000000020004" pitchFamily="34" charset="-79"/>
              </a:rPr>
              <a:t/>
            </a:r>
            <a:br>
              <a:rPr lang="en-US" dirty="0">
                <a:solidFill>
                  <a:srgbClr val="660066"/>
                </a:solidFill>
                <a:latin typeface="Almoni DL AAA Regular" panose="020B0500000000020004" pitchFamily="34" charset="-79"/>
                <a:cs typeface="Almoni DL AAA Regular" panose="020B0500000000020004" pitchFamily="34" charset="-79"/>
              </a:rPr>
            </a:br>
            <a:r>
              <a:rPr lang="en-US" dirty="0" smtClean="0">
                <a:solidFill>
                  <a:srgbClr val="361013"/>
                </a:solidFill>
              </a:rPr>
              <a:t> </a:t>
            </a:r>
            <a:endParaRPr lang="he-IL" dirty="0">
              <a:solidFill>
                <a:srgbClr val="361013"/>
              </a:solidFill>
            </a:endParaRPr>
          </a:p>
        </p:txBody>
      </p:sp>
      <p:sp>
        <p:nvSpPr>
          <p:cNvPr id="15363" name="מלבן 5"/>
          <p:cNvSpPr>
            <a:spLocks noChangeArrowheads="1"/>
          </p:cNvSpPr>
          <p:nvPr/>
        </p:nvSpPr>
        <p:spPr bwMode="auto">
          <a:xfrm>
            <a:off x="4454525" y="3244850"/>
            <a:ext cx="234950" cy="368300"/>
          </a:xfrm>
          <a:prstGeom prst="rect">
            <a:avLst/>
          </a:prstGeom>
          <a:noFill/>
          <a:ln w="9525">
            <a:noFill/>
            <a:miter lim="800000"/>
            <a:headEnd/>
            <a:tailEnd/>
          </a:ln>
        </p:spPr>
        <p:txBody>
          <a:bodyPr wrap="none">
            <a:spAutoFit/>
          </a:bodyPr>
          <a:lstStyle/>
          <a:p>
            <a:r>
              <a:rPr lang="he-IL">
                <a:latin typeface="Rockwell" pitchFamily="18" charset="0"/>
                <a:cs typeface="David" pitchFamily="2" charset="-79"/>
              </a:rPr>
              <a:t> </a:t>
            </a:r>
          </a:p>
        </p:txBody>
      </p:sp>
      <p:sp>
        <p:nvSpPr>
          <p:cNvPr id="15364" name="Rectangle 5"/>
          <p:cNvSpPr>
            <a:spLocks noChangeArrowheads="1"/>
          </p:cNvSpPr>
          <p:nvPr/>
        </p:nvSpPr>
        <p:spPr bwMode="auto">
          <a:xfrm>
            <a:off x="-117475" y="307975"/>
            <a:ext cx="9144000" cy="457200"/>
          </a:xfrm>
          <a:prstGeom prst="rect">
            <a:avLst/>
          </a:prstGeom>
          <a:noFill/>
          <a:ln w="9525">
            <a:noFill/>
            <a:miter lim="800000"/>
            <a:headEnd/>
            <a:tailEnd/>
          </a:ln>
        </p:spPr>
        <p:txBody>
          <a:bodyPr wrap="none" anchor="ctr">
            <a:spAutoFit/>
          </a:bodyPr>
          <a:lstStyle/>
          <a:p>
            <a:endParaRPr lang="he-IL">
              <a:latin typeface="Rockwell" pitchFamily="18" charset="0"/>
              <a:cs typeface="David" pitchFamily="2" charset="-79"/>
            </a:endParaRPr>
          </a:p>
        </p:txBody>
      </p:sp>
      <p:pic>
        <p:nvPicPr>
          <p:cNvPr id="15365" name="Picture 2"/>
          <p:cNvPicPr>
            <a:picLocks noChangeAspect="1" noChangeArrowheads="1"/>
          </p:cNvPicPr>
          <p:nvPr/>
        </p:nvPicPr>
        <p:blipFill>
          <a:blip r:embed="rId2" cstate="print"/>
          <a:srcRect/>
          <a:stretch>
            <a:fillRect/>
          </a:stretch>
        </p:blipFill>
        <p:spPr bwMode="auto">
          <a:xfrm>
            <a:off x="639763" y="333375"/>
            <a:ext cx="944562" cy="1474788"/>
          </a:xfrm>
          <a:prstGeom prst="rect">
            <a:avLst/>
          </a:prstGeom>
          <a:noFill/>
          <a:ln w="9525">
            <a:noFill/>
            <a:miter lim="800000"/>
            <a:headEnd/>
            <a:tailEnd/>
          </a:ln>
        </p:spPr>
      </p:pic>
      <p:sp>
        <p:nvSpPr>
          <p:cNvPr id="7" name="TextBox 4"/>
          <p:cNvSpPr txBox="1">
            <a:spLocks noChangeArrowheads="1"/>
          </p:cNvSpPr>
          <p:nvPr/>
        </p:nvSpPr>
        <p:spPr bwMode="auto">
          <a:xfrm>
            <a:off x="692944" y="2967335"/>
            <a:ext cx="7993062" cy="923330"/>
          </a:xfrm>
          <a:prstGeom prst="rect">
            <a:avLst/>
          </a:prstGeom>
          <a:noFill/>
          <a:ln w="9525">
            <a:noFill/>
            <a:miter lim="800000"/>
            <a:headEnd/>
            <a:tailEnd/>
          </a:ln>
        </p:spPr>
        <p:txBody>
          <a:bodyPr>
            <a:spAutoFit/>
          </a:bodyPr>
          <a:lstStyle/>
          <a:p>
            <a:pPr algn="ctr" rtl="1"/>
            <a:r>
              <a:rPr lang="he-IL" sz="5400" dirty="0" smtClean="0">
                <a:solidFill>
                  <a:srgbClr val="361013"/>
                </a:solidFill>
                <a:effectLst>
                  <a:outerShdw blurRad="38100" dist="25500" dir="5400000" algn="tl" rotWithShape="0">
                    <a:srgbClr val="000000">
                      <a:satMod val="180000"/>
                      <a:alpha val="75000"/>
                    </a:srgbClr>
                  </a:outerShdw>
                </a:effectLst>
                <a:latin typeface="Almoni DL AAA Regular" panose="020B0500000000020004" pitchFamily="34" charset="-79"/>
                <a:cs typeface="Almoni DL AAA Regular" panose="020B0500000000020004" pitchFamily="34" charset="-79"/>
              </a:rPr>
              <a:t>המכללות האקדמיות הציבוריות</a:t>
            </a:r>
            <a:endParaRPr lang="he-IL" sz="5400" b="1" dirty="0">
              <a:latin typeface="Almoni DL AAA Regular" panose="020B0500000000020004" pitchFamily="34" charset="-79"/>
              <a:cs typeface="Almoni DL AAA Regular" panose="020B0500000000020004" pitchFamily="34" charset="-79"/>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174897" y="2867346"/>
            <a:ext cx="9729756" cy="3657997"/>
          </a:xfrm>
        </p:spPr>
        <p:txBody>
          <a:bodyPr>
            <a:noAutofit/>
            <a:scene3d>
              <a:camera prst="orthographicFront"/>
              <a:lightRig rig="soft" dir="t">
                <a:rot lat="0" lon="0" rev="2400000"/>
              </a:lightRig>
            </a:scene3d>
            <a:sp3d>
              <a:bevelT w="19050" h="12700"/>
            </a:sp3d>
          </a:bodyPr>
          <a:lstStyle/>
          <a:p>
            <a:pPr indent="0" algn="l" rtl="0" eaLnBrk="1" fontAlgn="auto" hangingPunct="1">
              <a:spcAft>
                <a:spcPts val="0"/>
              </a:spcAft>
              <a:defRPr/>
            </a:pPr>
            <a:r>
              <a:rPr lang="en-US" sz="2400" b="1" dirty="0" smtClean="0">
                <a:solidFill>
                  <a:schemeClr val="bg2">
                    <a:lumMod val="25000"/>
                  </a:schemeClr>
                </a:solidFill>
                <a:effectLst/>
              </a:rPr>
              <a:t/>
            </a:r>
            <a:br>
              <a:rPr lang="en-US" sz="2400" b="1" dirty="0" smtClean="0">
                <a:solidFill>
                  <a:schemeClr val="bg2">
                    <a:lumMod val="25000"/>
                  </a:schemeClr>
                </a:solidFill>
                <a:effectLst/>
              </a:rPr>
            </a:br>
            <a:r>
              <a:rPr lang="en-US" sz="2400" b="1" dirty="0">
                <a:solidFill>
                  <a:schemeClr val="bg2">
                    <a:lumMod val="25000"/>
                  </a:schemeClr>
                </a:solidFill>
                <a:effectLst/>
              </a:rPr>
              <a:t/>
            </a:r>
            <a:br>
              <a:rPr lang="en-US" sz="2400" b="1" dirty="0">
                <a:solidFill>
                  <a:schemeClr val="bg2">
                    <a:lumMod val="25000"/>
                  </a:schemeClr>
                </a:solidFill>
                <a:effectLst/>
              </a:rPr>
            </a:br>
            <a:r>
              <a:rPr lang="en-US" sz="2800" b="1" dirty="0">
                <a:solidFill>
                  <a:schemeClr val="bg2">
                    <a:lumMod val="25000"/>
                  </a:schemeClr>
                </a:solidFill>
                <a:effectLst/>
              </a:rPr>
              <a:t/>
            </a:r>
            <a:br>
              <a:rPr lang="en-US" sz="2800" b="1" dirty="0">
                <a:solidFill>
                  <a:schemeClr val="bg2">
                    <a:lumMod val="25000"/>
                  </a:schemeClr>
                </a:solidFill>
                <a:effectLst/>
              </a:rPr>
            </a:br>
            <a:endParaRPr lang="he-IL" sz="2800" b="1" dirty="0">
              <a:solidFill>
                <a:schemeClr val="bg2">
                  <a:lumMod val="25000"/>
                </a:schemeClr>
              </a:solidFill>
              <a:effectLst/>
            </a:endParaRPr>
          </a:p>
        </p:txBody>
      </p:sp>
      <p:sp>
        <p:nvSpPr>
          <p:cNvPr id="16386" name="TextBox 4"/>
          <p:cNvSpPr txBox="1">
            <a:spLocks noChangeArrowheads="1"/>
          </p:cNvSpPr>
          <p:nvPr/>
        </p:nvSpPr>
        <p:spPr bwMode="auto">
          <a:xfrm>
            <a:off x="639763" y="364580"/>
            <a:ext cx="7991475" cy="1077218"/>
          </a:xfrm>
          <a:prstGeom prst="rect">
            <a:avLst/>
          </a:prstGeom>
          <a:noFill/>
          <a:ln w="9525">
            <a:noFill/>
            <a:miter lim="800000"/>
            <a:headEnd/>
            <a:tailEnd/>
          </a:ln>
        </p:spPr>
        <p:txBody>
          <a:bodyPr>
            <a:spAutoFit/>
          </a:bodyPr>
          <a:lstStyle/>
          <a:p>
            <a:pPr algn="ctr"/>
            <a:r>
              <a:rPr lang="he-IL" sz="3200" b="1" dirty="0" smtClean="0">
                <a:solidFill>
                  <a:srgbClr val="660033"/>
                </a:solidFill>
                <a:latin typeface="Almoni DL AAA Regular" panose="020B0500000000020004" pitchFamily="34" charset="-79"/>
                <a:cs typeface="Almoni DL AAA Regular" panose="020B0500000000020004" pitchFamily="34" charset="-79"/>
              </a:rPr>
              <a:t>שוויון הזדמנויות בהשכלה הגבוהה</a:t>
            </a:r>
            <a:endParaRPr lang="he-IL" sz="3200" b="1" dirty="0">
              <a:solidFill>
                <a:srgbClr val="660033"/>
              </a:solidFill>
              <a:latin typeface="Almoni DL AAA Regular" panose="020B0500000000020004" pitchFamily="34" charset="-79"/>
              <a:cs typeface="Almoni DL AAA Regular" panose="020B0500000000020004" pitchFamily="34" charset="-79"/>
            </a:endParaRPr>
          </a:p>
          <a:p>
            <a:pPr algn="ctr"/>
            <a:r>
              <a:rPr lang="he-IL" sz="3200" b="1" dirty="0" smtClean="0">
                <a:solidFill>
                  <a:srgbClr val="660033"/>
                </a:solidFill>
                <a:latin typeface="Almoni DL AAA Regular" panose="020B0500000000020004" pitchFamily="34" charset="-79"/>
                <a:cs typeface="Almoni DL AAA Regular" panose="020B0500000000020004" pitchFamily="34" charset="-79"/>
              </a:rPr>
              <a:t>מאפיינים של בעלי תואר ראשון</a:t>
            </a:r>
            <a:endParaRPr lang="en-US" sz="3200" b="1" dirty="0">
              <a:solidFill>
                <a:srgbClr val="660033"/>
              </a:solidFill>
              <a:latin typeface="Almoni DL AAA Regular" panose="020B0500000000020004" pitchFamily="34" charset="-79"/>
              <a:cs typeface="Almoni DL AAA Regular" panose="020B0500000000020004" pitchFamily="34" charset="-79"/>
            </a:endParaRPr>
          </a:p>
        </p:txBody>
      </p:sp>
      <p:sp>
        <p:nvSpPr>
          <p:cNvPr id="16387" name="מלבן 5"/>
          <p:cNvSpPr>
            <a:spLocks noChangeArrowheads="1"/>
          </p:cNvSpPr>
          <p:nvPr/>
        </p:nvSpPr>
        <p:spPr bwMode="auto">
          <a:xfrm>
            <a:off x="4454525" y="3244850"/>
            <a:ext cx="234950" cy="368300"/>
          </a:xfrm>
          <a:prstGeom prst="rect">
            <a:avLst/>
          </a:prstGeom>
          <a:noFill/>
          <a:ln w="9525">
            <a:noFill/>
            <a:miter lim="800000"/>
            <a:headEnd/>
            <a:tailEnd/>
          </a:ln>
        </p:spPr>
        <p:txBody>
          <a:bodyPr wrap="none">
            <a:spAutoFit/>
          </a:bodyPr>
          <a:lstStyle/>
          <a:p>
            <a:r>
              <a:rPr lang="he-IL">
                <a:latin typeface="Rockwell" pitchFamily="18" charset="0"/>
                <a:cs typeface="David" pitchFamily="2" charset="-79"/>
              </a:rPr>
              <a:t> </a:t>
            </a:r>
          </a:p>
        </p:txBody>
      </p:sp>
      <p:sp>
        <p:nvSpPr>
          <p:cNvPr id="16388" name="Rectangle 5"/>
          <p:cNvSpPr>
            <a:spLocks noChangeArrowheads="1"/>
          </p:cNvSpPr>
          <p:nvPr/>
        </p:nvSpPr>
        <p:spPr bwMode="auto">
          <a:xfrm>
            <a:off x="4360863" y="350838"/>
            <a:ext cx="185737" cy="369887"/>
          </a:xfrm>
          <a:prstGeom prst="rect">
            <a:avLst/>
          </a:prstGeom>
          <a:noFill/>
          <a:ln w="9525">
            <a:noFill/>
            <a:miter lim="800000"/>
            <a:headEnd/>
            <a:tailEnd/>
          </a:ln>
        </p:spPr>
        <p:txBody>
          <a:bodyPr wrap="none" anchor="ctr">
            <a:spAutoFit/>
          </a:bodyPr>
          <a:lstStyle/>
          <a:p>
            <a:endParaRPr lang="he-IL">
              <a:latin typeface="Rockwell" pitchFamily="18" charset="0"/>
              <a:cs typeface="David" pitchFamily="2" charset="-79"/>
            </a:endParaRPr>
          </a:p>
        </p:txBody>
      </p:sp>
      <p:sp>
        <p:nvSpPr>
          <p:cNvPr id="3" name="TextBox 2"/>
          <p:cNvSpPr txBox="1"/>
          <p:nvPr/>
        </p:nvSpPr>
        <p:spPr>
          <a:xfrm>
            <a:off x="173038" y="4868863"/>
            <a:ext cx="8208962" cy="523875"/>
          </a:xfrm>
          <a:prstGeom prst="rect">
            <a:avLst/>
          </a:prstGeom>
          <a:noFill/>
        </p:spPr>
        <p:txBody>
          <a:bodyPr rtlCol="1">
            <a:spAutoFit/>
          </a:bodyPr>
          <a:lstStyle/>
          <a:p>
            <a:pPr fontAlgn="auto">
              <a:spcBef>
                <a:spcPts val="0"/>
              </a:spcBef>
              <a:spcAft>
                <a:spcPts val="0"/>
              </a:spcAft>
              <a:defRPr/>
            </a:pPr>
            <a:endParaRPr lang="he-IL" sz="2800" b="1" dirty="0">
              <a:solidFill>
                <a:schemeClr val="bg2">
                  <a:lumMod val="25000"/>
                </a:schemeClr>
              </a:solidFill>
              <a:latin typeface="+mn-lt"/>
              <a:cs typeface="+mn-cs"/>
            </a:endParaRPr>
          </a:p>
        </p:txBody>
      </p:sp>
      <p:sp>
        <p:nvSpPr>
          <p:cNvPr id="16391" name="מלבן 8"/>
          <p:cNvSpPr>
            <a:spLocks noChangeArrowheads="1"/>
          </p:cNvSpPr>
          <p:nvPr/>
        </p:nvSpPr>
        <p:spPr bwMode="auto">
          <a:xfrm>
            <a:off x="0" y="2606705"/>
            <a:ext cx="8867775" cy="4893647"/>
          </a:xfrm>
          <a:prstGeom prst="rect">
            <a:avLst/>
          </a:prstGeom>
          <a:noFill/>
          <a:ln w="9525">
            <a:noFill/>
            <a:miter lim="800000"/>
            <a:headEnd/>
            <a:tailEnd/>
          </a:ln>
        </p:spPr>
        <p:txBody>
          <a:bodyPr wrap="square">
            <a:spAutoFit/>
          </a:bodyPr>
          <a:lstStyle/>
          <a:p>
            <a:pPr marL="342900" indent="-342900" algn="r" rtl="1">
              <a:buFont typeface="Wingdings" panose="05000000000000000000" pitchFamily="2" charset="2"/>
              <a:buChar char="Ø"/>
            </a:pPr>
            <a:r>
              <a:rPr lang="he-IL" sz="2400" dirty="0" smtClean="0">
                <a:latin typeface="Almoni DL AAA Regular" panose="020B0500000000020004" pitchFamily="34" charset="-79"/>
                <a:cs typeface="Almoni DL AAA Regular" panose="020B0500000000020004" pitchFamily="34" charset="-79"/>
              </a:rPr>
              <a:t>55,000 סטודנטים לומדים לתואר ראשון והם מהווים 30% מכלל הסטודנטים הלומדים לתואר ראשון במערכת ההשכלה הגבוהה בישראל. </a:t>
            </a:r>
          </a:p>
          <a:p>
            <a:pPr marL="342900" indent="-342900" algn="r" rtl="1">
              <a:buFont typeface="Wingdings" panose="05000000000000000000" pitchFamily="2" charset="2"/>
              <a:buChar char="Ø"/>
            </a:pPr>
            <a:r>
              <a:rPr lang="he-IL" sz="2400" dirty="0" smtClean="0">
                <a:latin typeface="Almoni DL AAA Regular" panose="020B0500000000020004" pitchFamily="34" charset="-79"/>
                <a:cs typeface="Almoni DL AAA Regular" panose="020B0500000000020004" pitchFamily="34" charset="-79"/>
              </a:rPr>
              <a:t>כל הגידול שנרשם בלימודי התואר הראשון בין תשע"א </a:t>
            </a:r>
            <a:r>
              <a:rPr lang="he-IL" sz="2400" dirty="0" err="1" smtClean="0">
                <a:latin typeface="Almoni DL AAA Regular" panose="020B0500000000020004" pitchFamily="34" charset="-79"/>
                <a:cs typeface="Almoni DL AAA Regular" panose="020B0500000000020004" pitchFamily="34" charset="-79"/>
              </a:rPr>
              <a:t>לתשע"ב</a:t>
            </a:r>
            <a:r>
              <a:rPr lang="he-IL" sz="2400" dirty="0" smtClean="0">
                <a:latin typeface="Almoni DL AAA Regular" panose="020B0500000000020004" pitchFamily="34" charset="-79"/>
                <a:cs typeface="Almoni DL AAA Regular" panose="020B0500000000020004" pitchFamily="34" charset="-79"/>
              </a:rPr>
              <a:t> במערכת המתוקצבת ע"י ות"ת נרשם במכללות האקדמיות הציבוריות אשר גדלו בשנה האחרונה ב 4.9%. </a:t>
            </a:r>
          </a:p>
          <a:p>
            <a:pPr marL="342900" indent="-342900" algn="r" rtl="1">
              <a:buFont typeface="Wingdings" panose="05000000000000000000" pitchFamily="2" charset="2"/>
              <a:buChar char="Ø"/>
            </a:pPr>
            <a:r>
              <a:rPr lang="he-IL" sz="2400" dirty="0" smtClean="0">
                <a:latin typeface="Almoni DL AAA Regular" panose="020B0500000000020004" pitchFamily="34" charset="-79"/>
                <a:cs typeface="Almoni DL AAA Regular" panose="020B0500000000020004" pitchFamily="34" charset="-79"/>
              </a:rPr>
              <a:t>במכללות האקדמיות הציבוריות 25% מהסטודנטים מגיעים מאשכולות חברתיים כלכלים נמוכים (אשכולות 1-4), לעומת 21% באוניברסיטאות ו- 18% במכללות החוץ תקציביות. </a:t>
            </a:r>
          </a:p>
          <a:p>
            <a:pPr marL="342900" indent="-342900" algn="r" rtl="1">
              <a:buFont typeface="Wingdings" panose="05000000000000000000" pitchFamily="2" charset="2"/>
              <a:buChar char="Ø"/>
            </a:pPr>
            <a:r>
              <a:rPr lang="he-IL" sz="2400" dirty="0" smtClean="0">
                <a:latin typeface="Almoni DL AAA Regular" panose="020B0500000000020004" pitchFamily="34" charset="-79"/>
                <a:cs typeface="Almoni DL AAA Regular" panose="020B0500000000020004" pitchFamily="34" charset="-79"/>
              </a:rPr>
              <a:t>הנגשה לאוכלוסייה הערבית - במכללות </a:t>
            </a:r>
            <a:r>
              <a:rPr lang="he-IL" sz="2400" dirty="0">
                <a:latin typeface="Almoni DL AAA Regular" panose="020B0500000000020004" pitchFamily="34" charset="-79"/>
                <a:cs typeface="Almoni DL AAA Regular" panose="020B0500000000020004" pitchFamily="34" charset="-79"/>
              </a:rPr>
              <a:t>האקדמיות הציבוריות בפריפריה </a:t>
            </a:r>
            <a:r>
              <a:rPr lang="he-IL" sz="2400" dirty="0" smtClean="0">
                <a:latin typeface="Almoni DL AAA Regular" panose="020B0500000000020004" pitchFamily="34" charset="-79"/>
                <a:cs typeface="Almoni DL AAA Regular" panose="020B0500000000020004" pitchFamily="34" charset="-79"/>
              </a:rPr>
              <a:t>לומדים 32% מכלל הסטודנטים הערביים לתואר ראשון – האחוז הגבוה ביותר.</a:t>
            </a:r>
          </a:p>
          <a:p>
            <a:pPr marL="342900" indent="-342900" algn="r" rtl="1">
              <a:buFont typeface="Wingdings" panose="05000000000000000000" pitchFamily="2" charset="2"/>
              <a:buChar char="Ø"/>
            </a:pPr>
            <a:endParaRPr lang="en-US" sz="2400" dirty="0">
              <a:latin typeface="Almoni DL AAA Regular" panose="020B0500000000020004" pitchFamily="34" charset="-79"/>
              <a:cs typeface="Almoni DL AAA Regular" panose="020B0500000000020004" pitchFamily="34" charset="-79"/>
            </a:endParaRPr>
          </a:p>
          <a:p>
            <a:endParaRPr lang="en-US" sz="2400" b="1" dirty="0">
              <a:latin typeface="Calibri" pitchFamily="34" charset="0"/>
              <a:cs typeface="David" pitchFamily="2" charset="-79"/>
            </a:endParaRPr>
          </a:p>
        </p:txBody>
      </p:sp>
      <p:pic>
        <p:nvPicPr>
          <p:cNvPr id="10" name="Picture 2"/>
          <p:cNvPicPr>
            <a:picLocks noChangeAspect="1" noChangeArrowheads="1"/>
          </p:cNvPicPr>
          <p:nvPr/>
        </p:nvPicPr>
        <p:blipFill>
          <a:blip r:embed="rId2" cstate="print"/>
          <a:srcRect/>
          <a:stretch>
            <a:fillRect/>
          </a:stretch>
        </p:blipFill>
        <p:spPr bwMode="auto">
          <a:xfrm>
            <a:off x="639763" y="333375"/>
            <a:ext cx="944562" cy="14747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מלבן 5"/>
          <p:cNvSpPr>
            <a:spLocks noChangeArrowheads="1"/>
          </p:cNvSpPr>
          <p:nvPr/>
        </p:nvSpPr>
        <p:spPr bwMode="auto">
          <a:xfrm>
            <a:off x="4454525" y="3244850"/>
            <a:ext cx="234950" cy="368300"/>
          </a:xfrm>
          <a:prstGeom prst="rect">
            <a:avLst/>
          </a:prstGeom>
          <a:noFill/>
          <a:ln w="9525">
            <a:noFill/>
            <a:miter lim="800000"/>
            <a:headEnd/>
            <a:tailEnd/>
          </a:ln>
        </p:spPr>
        <p:txBody>
          <a:bodyPr wrap="none">
            <a:spAutoFit/>
          </a:bodyPr>
          <a:lstStyle/>
          <a:p>
            <a:r>
              <a:rPr lang="he-IL">
                <a:latin typeface="Rockwell" pitchFamily="18" charset="0"/>
                <a:cs typeface="David" pitchFamily="2" charset="-79"/>
              </a:rPr>
              <a:t> </a:t>
            </a:r>
          </a:p>
        </p:txBody>
      </p:sp>
      <p:sp>
        <p:nvSpPr>
          <p:cNvPr id="15364" name="Rectangle 5"/>
          <p:cNvSpPr>
            <a:spLocks noChangeArrowheads="1"/>
          </p:cNvSpPr>
          <p:nvPr/>
        </p:nvSpPr>
        <p:spPr bwMode="auto">
          <a:xfrm>
            <a:off x="-117475" y="307975"/>
            <a:ext cx="9144000" cy="457200"/>
          </a:xfrm>
          <a:prstGeom prst="rect">
            <a:avLst/>
          </a:prstGeom>
          <a:noFill/>
          <a:ln w="9525">
            <a:noFill/>
            <a:miter lim="800000"/>
            <a:headEnd/>
            <a:tailEnd/>
          </a:ln>
        </p:spPr>
        <p:txBody>
          <a:bodyPr wrap="none" anchor="ctr">
            <a:spAutoFit/>
          </a:bodyPr>
          <a:lstStyle/>
          <a:p>
            <a:endParaRPr lang="he-IL">
              <a:latin typeface="Rockwell" pitchFamily="18" charset="0"/>
              <a:cs typeface="David" pitchFamily="2" charset="-79"/>
            </a:endParaRPr>
          </a:p>
        </p:txBody>
      </p:sp>
      <p:pic>
        <p:nvPicPr>
          <p:cNvPr id="15365" name="Picture 2"/>
          <p:cNvPicPr>
            <a:picLocks noChangeAspect="1" noChangeArrowheads="1"/>
          </p:cNvPicPr>
          <p:nvPr/>
        </p:nvPicPr>
        <p:blipFill>
          <a:blip r:embed="rId2" cstate="print"/>
          <a:srcRect/>
          <a:stretch>
            <a:fillRect/>
          </a:stretch>
        </p:blipFill>
        <p:spPr bwMode="auto">
          <a:xfrm>
            <a:off x="639763" y="333375"/>
            <a:ext cx="944562" cy="1474788"/>
          </a:xfrm>
          <a:prstGeom prst="rect">
            <a:avLst/>
          </a:prstGeom>
          <a:noFill/>
          <a:ln w="9525">
            <a:noFill/>
            <a:miter lim="800000"/>
            <a:headEnd/>
            <a:tailEnd/>
          </a:ln>
        </p:spPr>
      </p:pic>
      <p:sp>
        <p:nvSpPr>
          <p:cNvPr id="8" name="Rectangle 2"/>
          <p:cNvSpPr txBox="1">
            <a:spLocks noChangeArrowheads="1"/>
          </p:cNvSpPr>
          <p:nvPr/>
        </p:nvSpPr>
        <p:spPr>
          <a:xfrm>
            <a:off x="-743571" y="665039"/>
            <a:ext cx="9396413" cy="1143000"/>
          </a:xfrm>
          <a:prstGeom prst="rect">
            <a:avLst/>
          </a:prstGeom>
        </p:spPr>
        <p:txBody>
          <a:bodyPr vert="horz" wrap="square" lIns="45720" tIns="45720" rIns="228600" bIns="45720" numCol="1" anchor="b" anchorCtr="0" compatLnSpc="1">
            <a:prstTxWarp prst="textNoShape">
              <a:avLst/>
            </a:prstTxWarp>
            <a:normAutofit/>
          </a:bodyPr>
          <a:lstStyle>
            <a:lvl1pPr marL="0" indent="-53975" algn="r" rtl="1" eaLnBrk="0" fontAlgn="base" hangingPunct="0">
              <a:spcBef>
                <a:spcPct val="0"/>
              </a:spcBef>
              <a:spcAft>
                <a:spcPct val="0"/>
              </a:spcAft>
              <a:defRPr sz="4800" kern="1200">
                <a:solidFill>
                  <a:srgbClr val="8A5038"/>
                </a:solidFill>
                <a:effectLst>
                  <a:outerShdw blurRad="38100" dist="25500" dir="5400000" algn="tl" rotWithShape="0">
                    <a:srgbClr val="000000">
                      <a:satMod val="180000"/>
                      <a:alpha val="75000"/>
                    </a:srgbClr>
                  </a:outerShdw>
                </a:effectLst>
                <a:latin typeface="+mj-lt"/>
                <a:ea typeface="+mj-ea"/>
                <a:cs typeface="+mj-cs"/>
              </a:defRPr>
            </a:lvl1pPr>
            <a:lvl2pPr marL="53975" indent="-53975" algn="r" rtl="1" eaLnBrk="0" fontAlgn="base" hangingPunct="0">
              <a:spcBef>
                <a:spcPct val="0"/>
              </a:spcBef>
              <a:spcAft>
                <a:spcPct val="0"/>
              </a:spcAft>
              <a:defRPr sz="4600">
                <a:solidFill>
                  <a:srgbClr val="8A5038"/>
                </a:solidFill>
                <a:latin typeface="Rockwell" pitchFamily="18" charset="0"/>
                <a:cs typeface="David" pitchFamily="2" charset="-79"/>
              </a:defRPr>
            </a:lvl2pPr>
            <a:lvl3pPr marL="53975" indent="-53975" algn="r" rtl="1" eaLnBrk="0" fontAlgn="base" hangingPunct="0">
              <a:spcBef>
                <a:spcPct val="0"/>
              </a:spcBef>
              <a:spcAft>
                <a:spcPct val="0"/>
              </a:spcAft>
              <a:defRPr sz="4600">
                <a:solidFill>
                  <a:srgbClr val="8A5038"/>
                </a:solidFill>
                <a:latin typeface="Rockwell" pitchFamily="18" charset="0"/>
                <a:cs typeface="David" pitchFamily="2" charset="-79"/>
              </a:defRPr>
            </a:lvl3pPr>
            <a:lvl4pPr marL="53975" indent="-53975" algn="r" rtl="1" eaLnBrk="0" fontAlgn="base" hangingPunct="0">
              <a:spcBef>
                <a:spcPct val="0"/>
              </a:spcBef>
              <a:spcAft>
                <a:spcPct val="0"/>
              </a:spcAft>
              <a:defRPr sz="4600">
                <a:solidFill>
                  <a:srgbClr val="8A5038"/>
                </a:solidFill>
                <a:latin typeface="Rockwell" pitchFamily="18" charset="0"/>
                <a:cs typeface="David" pitchFamily="2" charset="-79"/>
              </a:defRPr>
            </a:lvl4pPr>
            <a:lvl5pPr marL="53975" indent="-53975" algn="r" rtl="1" eaLnBrk="0" fontAlgn="base" hangingPunct="0">
              <a:spcBef>
                <a:spcPct val="0"/>
              </a:spcBef>
              <a:spcAft>
                <a:spcPct val="0"/>
              </a:spcAft>
              <a:defRPr sz="4600">
                <a:solidFill>
                  <a:srgbClr val="8A5038"/>
                </a:solidFill>
                <a:latin typeface="Rockwell" pitchFamily="18" charset="0"/>
                <a:cs typeface="David" pitchFamily="2" charset="-79"/>
              </a:defRPr>
            </a:lvl5pPr>
            <a:lvl6pPr marL="511175" indent="-53975" algn="r" rtl="1" fontAlgn="base">
              <a:spcBef>
                <a:spcPct val="0"/>
              </a:spcBef>
              <a:spcAft>
                <a:spcPct val="0"/>
              </a:spcAft>
              <a:defRPr sz="4600">
                <a:solidFill>
                  <a:srgbClr val="8A5038"/>
                </a:solidFill>
                <a:latin typeface="Rockwell" pitchFamily="18" charset="0"/>
                <a:cs typeface="David" pitchFamily="2" charset="-79"/>
              </a:defRPr>
            </a:lvl6pPr>
            <a:lvl7pPr marL="968375" indent="-53975" algn="r" rtl="1" fontAlgn="base">
              <a:spcBef>
                <a:spcPct val="0"/>
              </a:spcBef>
              <a:spcAft>
                <a:spcPct val="0"/>
              </a:spcAft>
              <a:defRPr sz="4600">
                <a:solidFill>
                  <a:srgbClr val="8A5038"/>
                </a:solidFill>
                <a:latin typeface="Rockwell" pitchFamily="18" charset="0"/>
                <a:cs typeface="David" pitchFamily="2" charset="-79"/>
              </a:defRPr>
            </a:lvl7pPr>
            <a:lvl8pPr marL="1425575" indent="-53975" algn="r" rtl="1" fontAlgn="base">
              <a:spcBef>
                <a:spcPct val="0"/>
              </a:spcBef>
              <a:spcAft>
                <a:spcPct val="0"/>
              </a:spcAft>
              <a:defRPr sz="4600">
                <a:solidFill>
                  <a:srgbClr val="8A5038"/>
                </a:solidFill>
                <a:latin typeface="Rockwell" pitchFamily="18" charset="0"/>
                <a:cs typeface="David" pitchFamily="2" charset="-79"/>
              </a:defRPr>
            </a:lvl8pPr>
            <a:lvl9pPr marL="1882775" indent="-53975" algn="r" rtl="1" fontAlgn="base">
              <a:spcBef>
                <a:spcPct val="0"/>
              </a:spcBef>
              <a:spcAft>
                <a:spcPct val="0"/>
              </a:spcAft>
              <a:defRPr sz="4600">
                <a:solidFill>
                  <a:srgbClr val="8A5038"/>
                </a:solidFill>
                <a:latin typeface="Rockwell" pitchFamily="18" charset="0"/>
                <a:cs typeface="David" pitchFamily="2" charset="-79"/>
              </a:defRPr>
            </a:lvl9pPr>
            <a:extLst/>
          </a:lstStyle>
          <a:p>
            <a:pPr eaLnBrk="1" hangingPunct="1"/>
            <a:r>
              <a:rPr lang="he-IL" altLang="he-IL" sz="2400" b="1" dirty="0" smtClean="0">
                <a:latin typeface="Tahoma" pitchFamily="34" charset="0"/>
                <a:cs typeface="Tahoma" pitchFamily="34" charset="0"/>
              </a:rPr>
              <a:t>       </a:t>
            </a:r>
            <a:br>
              <a:rPr lang="he-IL" altLang="he-IL" sz="2400" b="1" dirty="0" smtClean="0">
                <a:latin typeface="Tahoma" pitchFamily="34" charset="0"/>
                <a:cs typeface="Tahoma" pitchFamily="34" charset="0"/>
              </a:rPr>
            </a:br>
            <a:endParaRPr lang="en-US" altLang="he-IL" sz="1800" b="1" u="sng" dirty="0" smtClean="0">
              <a:latin typeface="Tahoma" pitchFamily="34" charset="0"/>
              <a:cs typeface="Tahoma" pitchFamily="34" charset="0"/>
            </a:endParaRPr>
          </a:p>
        </p:txBody>
      </p:sp>
      <p:grpSp>
        <p:nvGrpSpPr>
          <p:cNvPr id="10" name="Group 104"/>
          <p:cNvGrpSpPr>
            <a:grpSpLocks/>
          </p:cNvGrpSpPr>
          <p:nvPr/>
        </p:nvGrpSpPr>
        <p:grpSpPr bwMode="auto">
          <a:xfrm>
            <a:off x="3091036" y="1694533"/>
            <a:ext cx="2301875" cy="5040312"/>
            <a:chOff x="3061" y="683"/>
            <a:chExt cx="1450" cy="3175"/>
          </a:xfrm>
        </p:grpSpPr>
        <p:pic>
          <p:nvPicPr>
            <p:cNvPr id="11" name="Picture 59" descr="israelh"/>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061" y="683"/>
              <a:ext cx="1450" cy="31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2" name="Text Box 60"/>
            <p:cNvSpPr txBox="1">
              <a:spLocks noChangeArrowheads="1"/>
            </p:cNvSpPr>
            <p:nvPr/>
          </p:nvSpPr>
          <p:spPr bwMode="auto">
            <a:xfrm>
              <a:off x="3684" y="2504"/>
              <a:ext cx="648" cy="32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lgn="ctr">
                  <a:solidFill>
                    <a:srgbClr val="000000"/>
                  </a:solidFill>
                  <a:miter lim="800000"/>
                  <a:headEnd/>
                  <a:tailEnd/>
                </a14:hiddenLine>
              </a:ext>
            </a:extLst>
          </p:spPr>
          <p:txBody>
            <a:bodyPr>
              <a:spAutoFit/>
            </a:bodyPr>
            <a:lstStyle>
              <a:lvl1pPr eaLnBrk="0" hangingPunct="0">
                <a:defRPr sz="2800" b="1">
                  <a:solidFill>
                    <a:schemeClr val="tx1"/>
                  </a:solidFill>
                  <a:latin typeface="Times New Roman" pitchFamily="18" charset="0"/>
                  <a:cs typeface="Times New Roman" pitchFamily="18" charset="0"/>
                </a:defRPr>
              </a:lvl1pPr>
              <a:lvl2pPr marL="742950" indent="-285750" eaLnBrk="0" hangingPunct="0">
                <a:defRPr sz="2800" b="1">
                  <a:solidFill>
                    <a:schemeClr val="tx1"/>
                  </a:solidFill>
                  <a:latin typeface="Times New Roman" pitchFamily="18" charset="0"/>
                  <a:cs typeface="Times New Roman" pitchFamily="18" charset="0"/>
                </a:defRPr>
              </a:lvl2pPr>
              <a:lvl3pPr marL="1143000" indent="-228600" eaLnBrk="0" hangingPunct="0">
                <a:defRPr sz="2800" b="1">
                  <a:solidFill>
                    <a:schemeClr val="tx1"/>
                  </a:solidFill>
                  <a:latin typeface="Times New Roman" pitchFamily="18" charset="0"/>
                  <a:cs typeface="Times New Roman" pitchFamily="18" charset="0"/>
                </a:defRPr>
              </a:lvl3pPr>
              <a:lvl4pPr marL="1600200" indent="-228600" eaLnBrk="0" hangingPunct="0">
                <a:defRPr sz="2800" b="1">
                  <a:solidFill>
                    <a:schemeClr val="tx1"/>
                  </a:solidFill>
                  <a:latin typeface="Times New Roman" pitchFamily="18" charset="0"/>
                  <a:cs typeface="Times New Roman" pitchFamily="18" charset="0"/>
                </a:defRPr>
              </a:lvl4pPr>
              <a:lvl5pPr marL="2057400" indent="-228600" eaLnBrk="0" hangingPunct="0">
                <a:defRPr sz="2800" b="1">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9pPr>
            </a:lstStyle>
            <a:p>
              <a:pPr algn="ctr" eaLnBrk="1" hangingPunct="1"/>
              <a:endParaRPr lang="en-US" altLang="he-IL"/>
            </a:p>
          </p:txBody>
        </p:sp>
        <p:sp>
          <p:nvSpPr>
            <p:cNvPr id="13" name="Oval 63"/>
            <p:cNvSpPr>
              <a:spLocks noChangeArrowheads="1"/>
            </p:cNvSpPr>
            <p:nvPr/>
          </p:nvSpPr>
          <p:spPr bwMode="auto">
            <a:xfrm>
              <a:off x="3878" y="1842"/>
              <a:ext cx="90" cy="91"/>
            </a:xfrm>
            <a:prstGeom prst="ellipse">
              <a:avLst/>
            </a:prstGeom>
            <a:solidFill>
              <a:srgbClr val="3366FF"/>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eaLnBrk="0" hangingPunct="0">
                <a:defRPr sz="2800" b="1">
                  <a:solidFill>
                    <a:schemeClr val="tx1"/>
                  </a:solidFill>
                  <a:latin typeface="Times New Roman" pitchFamily="18" charset="0"/>
                  <a:cs typeface="Times New Roman" pitchFamily="18" charset="0"/>
                </a:defRPr>
              </a:lvl1pPr>
              <a:lvl2pPr marL="742950" indent="-285750" eaLnBrk="0" hangingPunct="0">
                <a:defRPr sz="2800" b="1">
                  <a:solidFill>
                    <a:schemeClr val="tx1"/>
                  </a:solidFill>
                  <a:latin typeface="Times New Roman" pitchFamily="18" charset="0"/>
                  <a:cs typeface="Times New Roman" pitchFamily="18" charset="0"/>
                </a:defRPr>
              </a:lvl2pPr>
              <a:lvl3pPr marL="1143000" indent="-228600" eaLnBrk="0" hangingPunct="0">
                <a:defRPr sz="2800" b="1">
                  <a:solidFill>
                    <a:schemeClr val="tx1"/>
                  </a:solidFill>
                  <a:latin typeface="Times New Roman" pitchFamily="18" charset="0"/>
                  <a:cs typeface="Times New Roman" pitchFamily="18" charset="0"/>
                </a:defRPr>
              </a:lvl3pPr>
              <a:lvl4pPr marL="1600200" indent="-228600" eaLnBrk="0" hangingPunct="0">
                <a:defRPr sz="2800" b="1">
                  <a:solidFill>
                    <a:schemeClr val="tx1"/>
                  </a:solidFill>
                  <a:latin typeface="Times New Roman" pitchFamily="18" charset="0"/>
                  <a:cs typeface="Times New Roman" pitchFamily="18" charset="0"/>
                </a:defRPr>
              </a:lvl4pPr>
              <a:lvl5pPr marL="2057400" indent="-228600" eaLnBrk="0" hangingPunct="0">
                <a:defRPr sz="2800" b="1">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9pPr>
            </a:lstStyle>
            <a:p>
              <a:pPr algn="ctr" eaLnBrk="1" hangingPunct="1"/>
              <a:endParaRPr lang="he-IL" altLang="he-IL"/>
            </a:p>
          </p:txBody>
        </p:sp>
        <p:sp>
          <p:nvSpPr>
            <p:cNvPr id="14" name="Oval 64"/>
            <p:cNvSpPr>
              <a:spLocks noChangeArrowheads="1"/>
            </p:cNvSpPr>
            <p:nvPr/>
          </p:nvSpPr>
          <p:spPr bwMode="auto">
            <a:xfrm>
              <a:off x="3515" y="1661"/>
              <a:ext cx="90" cy="91"/>
            </a:xfrm>
            <a:prstGeom prst="ellipse">
              <a:avLst/>
            </a:prstGeom>
            <a:solidFill>
              <a:srgbClr val="3366FF"/>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eaLnBrk="0" hangingPunct="0">
                <a:defRPr sz="2800" b="1">
                  <a:solidFill>
                    <a:schemeClr val="tx1"/>
                  </a:solidFill>
                  <a:latin typeface="Times New Roman" pitchFamily="18" charset="0"/>
                  <a:cs typeface="Times New Roman" pitchFamily="18" charset="0"/>
                </a:defRPr>
              </a:lvl1pPr>
              <a:lvl2pPr marL="742950" indent="-285750" eaLnBrk="0" hangingPunct="0">
                <a:defRPr sz="2800" b="1">
                  <a:solidFill>
                    <a:schemeClr val="tx1"/>
                  </a:solidFill>
                  <a:latin typeface="Times New Roman" pitchFamily="18" charset="0"/>
                  <a:cs typeface="Times New Roman" pitchFamily="18" charset="0"/>
                </a:defRPr>
              </a:lvl2pPr>
              <a:lvl3pPr marL="1143000" indent="-228600" eaLnBrk="0" hangingPunct="0">
                <a:defRPr sz="2800" b="1">
                  <a:solidFill>
                    <a:schemeClr val="tx1"/>
                  </a:solidFill>
                  <a:latin typeface="Times New Roman" pitchFamily="18" charset="0"/>
                  <a:cs typeface="Times New Roman" pitchFamily="18" charset="0"/>
                </a:defRPr>
              </a:lvl3pPr>
              <a:lvl4pPr marL="1600200" indent="-228600" eaLnBrk="0" hangingPunct="0">
                <a:defRPr sz="2800" b="1">
                  <a:solidFill>
                    <a:schemeClr val="tx1"/>
                  </a:solidFill>
                  <a:latin typeface="Times New Roman" pitchFamily="18" charset="0"/>
                  <a:cs typeface="Times New Roman" pitchFamily="18" charset="0"/>
                </a:defRPr>
              </a:lvl4pPr>
              <a:lvl5pPr marL="2057400" indent="-228600" eaLnBrk="0" hangingPunct="0">
                <a:defRPr sz="2800" b="1">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9pPr>
            </a:lstStyle>
            <a:p>
              <a:pPr algn="ctr" eaLnBrk="1" hangingPunct="1"/>
              <a:endParaRPr lang="he-IL" altLang="he-IL"/>
            </a:p>
          </p:txBody>
        </p:sp>
        <p:sp>
          <p:nvSpPr>
            <p:cNvPr id="15" name="Oval 66"/>
            <p:cNvSpPr>
              <a:spLocks noChangeArrowheads="1"/>
            </p:cNvSpPr>
            <p:nvPr/>
          </p:nvSpPr>
          <p:spPr bwMode="auto">
            <a:xfrm>
              <a:off x="4051" y="908"/>
              <a:ext cx="90" cy="91"/>
            </a:xfrm>
            <a:prstGeom prst="ellipse">
              <a:avLst/>
            </a:prstGeom>
            <a:solidFill>
              <a:srgbClr val="3366FF"/>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eaLnBrk="0" hangingPunct="0">
                <a:defRPr sz="2800" b="1">
                  <a:solidFill>
                    <a:schemeClr val="tx1"/>
                  </a:solidFill>
                  <a:latin typeface="Times New Roman" pitchFamily="18" charset="0"/>
                  <a:cs typeface="Times New Roman" pitchFamily="18" charset="0"/>
                </a:defRPr>
              </a:lvl1pPr>
              <a:lvl2pPr marL="742950" indent="-285750" eaLnBrk="0" hangingPunct="0">
                <a:defRPr sz="2800" b="1">
                  <a:solidFill>
                    <a:schemeClr val="tx1"/>
                  </a:solidFill>
                  <a:latin typeface="Times New Roman" pitchFamily="18" charset="0"/>
                  <a:cs typeface="Times New Roman" pitchFamily="18" charset="0"/>
                </a:defRPr>
              </a:lvl2pPr>
              <a:lvl3pPr marL="1143000" indent="-228600" eaLnBrk="0" hangingPunct="0">
                <a:defRPr sz="2800" b="1">
                  <a:solidFill>
                    <a:schemeClr val="tx1"/>
                  </a:solidFill>
                  <a:latin typeface="Times New Roman" pitchFamily="18" charset="0"/>
                  <a:cs typeface="Times New Roman" pitchFamily="18" charset="0"/>
                </a:defRPr>
              </a:lvl3pPr>
              <a:lvl4pPr marL="1600200" indent="-228600" eaLnBrk="0" hangingPunct="0">
                <a:defRPr sz="2800" b="1">
                  <a:solidFill>
                    <a:schemeClr val="tx1"/>
                  </a:solidFill>
                  <a:latin typeface="Times New Roman" pitchFamily="18" charset="0"/>
                  <a:cs typeface="Times New Roman" pitchFamily="18" charset="0"/>
                </a:defRPr>
              </a:lvl4pPr>
              <a:lvl5pPr marL="2057400" indent="-228600" eaLnBrk="0" hangingPunct="0">
                <a:defRPr sz="2800" b="1">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9pPr>
            </a:lstStyle>
            <a:p>
              <a:pPr algn="ctr" eaLnBrk="1" hangingPunct="1"/>
              <a:endParaRPr lang="he-IL" altLang="he-IL"/>
            </a:p>
          </p:txBody>
        </p:sp>
        <p:sp>
          <p:nvSpPr>
            <p:cNvPr id="16" name="Oval 68"/>
            <p:cNvSpPr>
              <a:spLocks noChangeArrowheads="1"/>
            </p:cNvSpPr>
            <p:nvPr/>
          </p:nvSpPr>
          <p:spPr bwMode="auto">
            <a:xfrm>
              <a:off x="3787" y="845"/>
              <a:ext cx="90" cy="91"/>
            </a:xfrm>
            <a:prstGeom prst="ellipse">
              <a:avLst/>
            </a:prstGeom>
            <a:solidFill>
              <a:srgbClr val="3366FF"/>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eaLnBrk="0" hangingPunct="0">
                <a:defRPr sz="2800" b="1">
                  <a:solidFill>
                    <a:schemeClr val="tx1"/>
                  </a:solidFill>
                  <a:latin typeface="Times New Roman" pitchFamily="18" charset="0"/>
                  <a:cs typeface="Times New Roman" pitchFamily="18" charset="0"/>
                </a:defRPr>
              </a:lvl1pPr>
              <a:lvl2pPr marL="742950" indent="-285750" eaLnBrk="0" hangingPunct="0">
                <a:defRPr sz="2800" b="1">
                  <a:solidFill>
                    <a:schemeClr val="tx1"/>
                  </a:solidFill>
                  <a:latin typeface="Times New Roman" pitchFamily="18" charset="0"/>
                  <a:cs typeface="Times New Roman" pitchFamily="18" charset="0"/>
                </a:defRPr>
              </a:lvl2pPr>
              <a:lvl3pPr marL="1143000" indent="-228600" eaLnBrk="0" hangingPunct="0">
                <a:defRPr sz="2800" b="1">
                  <a:solidFill>
                    <a:schemeClr val="tx1"/>
                  </a:solidFill>
                  <a:latin typeface="Times New Roman" pitchFamily="18" charset="0"/>
                  <a:cs typeface="Times New Roman" pitchFamily="18" charset="0"/>
                </a:defRPr>
              </a:lvl3pPr>
              <a:lvl4pPr marL="1600200" indent="-228600" eaLnBrk="0" hangingPunct="0">
                <a:defRPr sz="2800" b="1">
                  <a:solidFill>
                    <a:schemeClr val="tx1"/>
                  </a:solidFill>
                  <a:latin typeface="Times New Roman" pitchFamily="18" charset="0"/>
                  <a:cs typeface="Times New Roman" pitchFamily="18" charset="0"/>
                </a:defRPr>
              </a:lvl4pPr>
              <a:lvl5pPr marL="2057400" indent="-228600" eaLnBrk="0" hangingPunct="0">
                <a:defRPr sz="2800" b="1">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9pPr>
            </a:lstStyle>
            <a:p>
              <a:pPr algn="ctr" eaLnBrk="1" hangingPunct="1"/>
              <a:endParaRPr lang="he-IL" altLang="he-IL"/>
            </a:p>
          </p:txBody>
        </p:sp>
        <p:sp>
          <p:nvSpPr>
            <p:cNvPr id="17" name="Oval 69"/>
            <p:cNvSpPr>
              <a:spLocks noChangeArrowheads="1"/>
            </p:cNvSpPr>
            <p:nvPr/>
          </p:nvSpPr>
          <p:spPr bwMode="auto">
            <a:xfrm>
              <a:off x="3826" y="1178"/>
              <a:ext cx="90" cy="91"/>
            </a:xfrm>
            <a:prstGeom prst="ellipse">
              <a:avLst/>
            </a:prstGeom>
            <a:solidFill>
              <a:srgbClr val="3366FF"/>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eaLnBrk="0" hangingPunct="0">
                <a:defRPr sz="2800" b="1">
                  <a:solidFill>
                    <a:schemeClr val="tx1"/>
                  </a:solidFill>
                  <a:latin typeface="Times New Roman" pitchFamily="18" charset="0"/>
                  <a:cs typeface="Times New Roman" pitchFamily="18" charset="0"/>
                </a:defRPr>
              </a:lvl1pPr>
              <a:lvl2pPr marL="742950" indent="-285750" eaLnBrk="0" hangingPunct="0">
                <a:defRPr sz="2800" b="1">
                  <a:solidFill>
                    <a:schemeClr val="tx1"/>
                  </a:solidFill>
                  <a:latin typeface="Times New Roman" pitchFamily="18" charset="0"/>
                  <a:cs typeface="Times New Roman" pitchFamily="18" charset="0"/>
                </a:defRPr>
              </a:lvl2pPr>
              <a:lvl3pPr marL="1143000" indent="-228600" eaLnBrk="0" hangingPunct="0">
                <a:defRPr sz="2800" b="1">
                  <a:solidFill>
                    <a:schemeClr val="tx1"/>
                  </a:solidFill>
                  <a:latin typeface="Times New Roman" pitchFamily="18" charset="0"/>
                  <a:cs typeface="Times New Roman" pitchFamily="18" charset="0"/>
                </a:defRPr>
              </a:lvl3pPr>
              <a:lvl4pPr marL="1600200" indent="-228600" eaLnBrk="0" hangingPunct="0">
                <a:defRPr sz="2800" b="1">
                  <a:solidFill>
                    <a:schemeClr val="tx1"/>
                  </a:solidFill>
                  <a:latin typeface="Times New Roman" pitchFamily="18" charset="0"/>
                  <a:cs typeface="Times New Roman" pitchFamily="18" charset="0"/>
                </a:defRPr>
              </a:lvl4pPr>
              <a:lvl5pPr marL="2057400" indent="-228600" eaLnBrk="0" hangingPunct="0">
                <a:defRPr sz="2800" b="1">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9pPr>
            </a:lstStyle>
            <a:p>
              <a:pPr algn="ctr" eaLnBrk="1" hangingPunct="1"/>
              <a:endParaRPr lang="he-IL" altLang="he-IL"/>
            </a:p>
          </p:txBody>
        </p:sp>
        <p:sp>
          <p:nvSpPr>
            <p:cNvPr id="18" name="Oval 70"/>
            <p:cNvSpPr>
              <a:spLocks noChangeArrowheads="1"/>
            </p:cNvSpPr>
            <p:nvPr/>
          </p:nvSpPr>
          <p:spPr bwMode="auto">
            <a:xfrm>
              <a:off x="4150" y="1162"/>
              <a:ext cx="90" cy="91"/>
            </a:xfrm>
            <a:prstGeom prst="ellipse">
              <a:avLst/>
            </a:prstGeom>
            <a:solidFill>
              <a:srgbClr val="3366FF"/>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eaLnBrk="0" hangingPunct="0">
                <a:defRPr sz="2800" b="1">
                  <a:solidFill>
                    <a:schemeClr val="tx1"/>
                  </a:solidFill>
                  <a:latin typeface="Times New Roman" pitchFamily="18" charset="0"/>
                  <a:cs typeface="Times New Roman" pitchFamily="18" charset="0"/>
                </a:defRPr>
              </a:lvl1pPr>
              <a:lvl2pPr marL="742950" indent="-285750" eaLnBrk="0" hangingPunct="0">
                <a:defRPr sz="2800" b="1">
                  <a:solidFill>
                    <a:schemeClr val="tx1"/>
                  </a:solidFill>
                  <a:latin typeface="Times New Roman" pitchFamily="18" charset="0"/>
                  <a:cs typeface="Times New Roman" pitchFamily="18" charset="0"/>
                </a:defRPr>
              </a:lvl2pPr>
              <a:lvl3pPr marL="1143000" indent="-228600" eaLnBrk="0" hangingPunct="0">
                <a:defRPr sz="2800" b="1">
                  <a:solidFill>
                    <a:schemeClr val="tx1"/>
                  </a:solidFill>
                  <a:latin typeface="Times New Roman" pitchFamily="18" charset="0"/>
                  <a:cs typeface="Times New Roman" pitchFamily="18" charset="0"/>
                </a:defRPr>
              </a:lvl3pPr>
              <a:lvl4pPr marL="1600200" indent="-228600" eaLnBrk="0" hangingPunct="0">
                <a:defRPr sz="2800" b="1">
                  <a:solidFill>
                    <a:schemeClr val="tx1"/>
                  </a:solidFill>
                  <a:latin typeface="Times New Roman" pitchFamily="18" charset="0"/>
                  <a:cs typeface="Times New Roman" pitchFamily="18" charset="0"/>
                </a:defRPr>
              </a:lvl4pPr>
              <a:lvl5pPr marL="2057400" indent="-228600" eaLnBrk="0" hangingPunct="0">
                <a:defRPr sz="2800" b="1">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9pPr>
            </a:lstStyle>
            <a:p>
              <a:pPr algn="ctr" eaLnBrk="1" hangingPunct="1"/>
              <a:endParaRPr lang="he-IL" altLang="he-IL"/>
            </a:p>
          </p:txBody>
        </p:sp>
        <p:sp>
          <p:nvSpPr>
            <p:cNvPr id="19" name="Oval 71"/>
            <p:cNvSpPr>
              <a:spLocks noChangeArrowheads="1"/>
            </p:cNvSpPr>
            <p:nvPr/>
          </p:nvSpPr>
          <p:spPr bwMode="auto">
            <a:xfrm>
              <a:off x="3961" y="998"/>
              <a:ext cx="90" cy="91"/>
            </a:xfrm>
            <a:prstGeom prst="ellipse">
              <a:avLst/>
            </a:prstGeom>
            <a:solidFill>
              <a:srgbClr val="3366FF"/>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eaLnBrk="0" hangingPunct="0">
                <a:defRPr sz="2800" b="1">
                  <a:solidFill>
                    <a:schemeClr val="tx1"/>
                  </a:solidFill>
                  <a:latin typeface="Times New Roman" pitchFamily="18" charset="0"/>
                  <a:cs typeface="Times New Roman" pitchFamily="18" charset="0"/>
                </a:defRPr>
              </a:lvl1pPr>
              <a:lvl2pPr marL="742950" indent="-285750" eaLnBrk="0" hangingPunct="0">
                <a:defRPr sz="2800" b="1">
                  <a:solidFill>
                    <a:schemeClr val="tx1"/>
                  </a:solidFill>
                  <a:latin typeface="Times New Roman" pitchFamily="18" charset="0"/>
                  <a:cs typeface="Times New Roman" pitchFamily="18" charset="0"/>
                </a:defRPr>
              </a:lvl2pPr>
              <a:lvl3pPr marL="1143000" indent="-228600" eaLnBrk="0" hangingPunct="0">
                <a:defRPr sz="2800" b="1">
                  <a:solidFill>
                    <a:schemeClr val="tx1"/>
                  </a:solidFill>
                  <a:latin typeface="Times New Roman" pitchFamily="18" charset="0"/>
                  <a:cs typeface="Times New Roman" pitchFamily="18" charset="0"/>
                </a:defRPr>
              </a:lvl3pPr>
              <a:lvl4pPr marL="1600200" indent="-228600" eaLnBrk="0" hangingPunct="0">
                <a:defRPr sz="2800" b="1">
                  <a:solidFill>
                    <a:schemeClr val="tx1"/>
                  </a:solidFill>
                  <a:latin typeface="Times New Roman" pitchFamily="18" charset="0"/>
                  <a:cs typeface="Times New Roman" pitchFamily="18" charset="0"/>
                </a:defRPr>
              </a:lvl4pPr>
              <a:lvl5pPr marL="2057400" indent="-228600" eaLnBrk="0" hangingPunct="0">
                <a:defRPr sz="2800" b="1">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9pPr>
            </a:lstStyle>
            <a:p>
              <a:pPr algn="ctr" eaLnBrk="1" hangingPunct="1"/>
              <a:endParaRPr lang="he-IL" altLang="he-IL"/>
            </a:p>
          </p:txBody>
        </p:sp>
        <p:sp>
          <p:nvSpPr>
            <p:cNvPr id="20" name="Oval 72"/>
            <p:cNvSpPr>
              <a:spLocks noChangeArrowheads="1"/>
            </p:cNvSpPr>
            <p:nvPr/>
          </p:nvSpPr>
          <p:spPr bwMode="auto">
            <a:xfrm>
              <a:off x="4195" y="709"/>
              <a:ext cx="90" cy="91"/>
            </a:xfrm>
            <a:prstGeom prst="ellipse">
              <a:avLst/>
            </a:prstGeom>
            <a:solidFill>
              <a:srgbClr val="3366FF"/>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eaLnBrk="0" hangingPunct="0">
                <a:defRPr sz="2800" b="1">
                  <a:solidFill>
                    <a:schemeClr val="tx1"/>
                  </a:solidFill>
                  <a:latin typeface="Times New Roman" pitchFamily="18" charset="0"/>
                  <a:cs typeface="Times New Roman" pitchFamily="18" charset="0"/>
                </a:defRPr>
              </a:lvl1pPr>
              <a:lvl2pPr marL="742950" indent="-285750" eaLnBrk="0" hangingPunct="0">
                <a:defRPr sz="2800" b="1">
                  <a:solidFill>
                    <a:schemeClr val="tx1"/>
                  </a:solidFill>
                  <a:latin typeface="Times New Roman" pitchFamily="18" charset="0"/>
                  <a:cs typeface="Times New Roman" pitchFamily="18" charset="0"/>
                </a:defRPr>
              </a:lvl2pPr>
              <a:lvl3pPr marL="1143000" indent="-228600" eaLnBrk="0" hangingPunct="0">
                <a:defRPr sz="2800" b="1">
                  <a:solidFill>
                    <a:schemeClr val="tx1"/>
                  </a:solidFill>
                  <a:latin typeface="Times New Roman" pitchFamily="18" charset="0"/>
                  <a:cs typeface="Times New Roman" pitchFamily="18" charset="0"/>
                </a:defRPr>
              </a:lvl3pPr>
              <a:lvl4pPr marL="1600200" indent="-228600" eaLnBrk="0" hangingPunct="0">
                <a:defRPr sz="2800" b="1">
                  <a:solidFill>
                    <a:schemeClr val="tx1"/>
                  </a:solidFill>
                  <a:latin typeface="Times New Roman" pitchFamily="18" charset="0"/>
                  <a:cs typeface="Times New Roman" pitchFamily="18" charset="0"/>
                </a:defRPr>
              </a:lvl4pPr>
              <a:lvl5pPr marL="2057400" indent="-228600" eaLnBrk="0" hangingPunct="0">
                <a:defRPr sz="2800" b="1">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9pPr>
            </a:lstStyle>
            <a:p>
              <a:pPr algn="ctr" eaLnBrk="1" hangingPunct="1"/>
              <a:endParaRPr lang="he-IL" altLang="he-IL"/>
            </a:p>
          </p:txBody>
        </p:sp>
        <p:sp>
          <p:nvSpPr>
            <p:cNvPr id="21" name="Oval 73"/>
            <p:cNvSpPr>
              <a:spLocks noChangeArrowheads="1"/>
            </p:cNvSpPr>
            <p:nvPr/>
          </p:nvSpPr>
          <p:spPr bwMode="auto">
            <a:xfrm>
              <a:off x="3923" y="1888"/>
              <a:ext cx="90" cy="91"/>
            </a:xfrm>
            <a:prstGeom prst="ellipse">
              <a:avLst/>
            </a:prstGeom>
            <a:solidFill>
              <a:srgbClr val="3366FF"/>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eaLnBrk="0" hangingPunct="0">
                <a:defRPr sz="2800" b="1">
                  <a:solidFill>
                    <a:schemeClr val="tx1"/>
                  </a:solidFill>
                  <a:latin typeface="Times New Roman" pitchFamily="18" charset="0"/>
                  <a:cs typeface="Times New Roman" pitchFamily="18" charset="0"/>
                </a:defRPr>
              </a:lvl1pPr>
              <a:lvl2pPr marL="742950" indent="-285750" eaLnBrk="0" hangingPunct="0">
                <a:defRPr sz="2800" b="1">
                  <a:solidFill>
                    <a:schemeClr val="tx1"/>
                  </a:solidFill>
                  <a:latin typeface="Times New Roman" pitchFamily="18" charset="0"/>
                  <a:cs typeface="Times New Roman" pitchFamily="18" charset="0"/>
                </a:defRPr>
              </a:lvl2pPr>
              <a:lvl3pPr marL="1143000" indent="-228600" eaLnBrk="0" hangingPunct="0">
                <a:defRPr sz="2800" b="1">
                  <a:solidFill>
                    <a:schemeClr val="tx1"/>
                  </a:solidFill>
                  <a:latin typeface="Times New Roman" pitchFamily="18" charset="0"/>
                  <a:cs typeface="Times New Roman" pitchFamily="18" charset="0"/>
                </a:defRPr>
              </a:lvl3pPr>
              <a:lvl4pPr marL="1600200" indent="-228600" eaLnBrk="0" hangingPunct="0">
                <a:defRPr sz="2800" b="1">
                  <a:solidFill>
                    <a:schemeClr val="tx1"/>
                  </a:solidFill>
                  <a:latin typeface="Times New Roman" pitchFamily="18" charset="0"/>
                  <a:cs typeface="Times New Roman" pitchFamily="18" charset="0"/>
                </a:defRPr>
              </a:lvl4pPr>
              <a:lvl5pPr marL="2057400" indent="-228600" eaLnBrk="0" hangingPunct="0">
                <a:defRPr sz="2800" b="1">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9pPr>
            </a:lstStyle>
            <a:p>
              <a:pPr algn="ctr" eaLnBrk="1" hangingPunct="1"/>
              <a:endParaRPr lang="he-IL" altLang="he-IL"/>
            </a:p>
          </p:txBody>
        </p:sp>
        <p:sp>
          <p:nvSpPr>
            <p:cNvPr id="22" name="Oval 74"/>
            <p:cNvSpPr>
              <a:spLocks noChangeArrowheads="1"/>
            </p:cNvSpPr>
            <p:nvPr/>
          </p:nvSpPr>
          <p:spPr bwMode="auto">
            <a:xfrm>
              <a:off x="3923" y="1797"/>
              <a:ext cx="90" cy="91"/>
            </a:xfrm>
            <a:prstGeom prst="ellipse">
              <a:avLst/>
            </a:prstGeom>
            <a:solidFill>
              <a:srgbClr val="3366FF"/>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eaLnBrk="0" hangingPunct="0">
                <a:defRPr sz="2800" b="1">
                  <a:solidFill>
                    <a:schemeClr val="tx1"/>
                  </a:solidFill>
                  <a:latin typeface="Times New Roman" pitchFamily="18" charset="0"/>
                  <a:cs typeface="Times New Roman" pitchFamily="18" charset="0"/>
                </a:defRPr>
              </a:lvl1pPr>
              <a:lvl2pPr marL="742950" indent="-285750" eaLnBrk="0" hangingPunct="0">
                <a:defRPr sz="2800" b="1">
                  <a:solidFill>
                    <a:schemeClr val="tx1"/>
                  </a:solidFill>
                  <a:latin typeface="Times New Roman" pitchFamily="18" charset="0"/>
                  <a:cs typeface="Times New Roman" pitchFamily="18" charset="0"/>
                </a:defRPr>
              </a:lvl2pPr>
              <a:lvl3pPr marL="1143000" indent="-228600" eaLnBrk="0" hangingPunct="0">
                <a:defRPr sz="2800" b="1">
                  <a:solidFill>
                    <a:schemeClr val="tx1"/>
                  </a:solidFill>
                  <a:latin typeface="Times New Roman" pitchFamily="18" charset="0"/>
                  <a:cs typeface="Times New Roman" pitchFamily="18" charset="0"/>
                </a:defRPr>
              </a:lvl3pPr>
              <a:lvl4pPr marL="1600200" indent="-228600" eaLnBrk="0" hangingPunct="0">
                <a:defRPr sz="2800" b="1">
                  <a:solidFill>
                    <a:schemeClr val="tx1"/>
                  </a:solidFill>
                  <a:latin typeface="Times New Roman" pitchFamily="18" charset="0"/>
                  <a:cs typeface="Times New Roman" pitchFamily="18" charset="0"/>
                </a:defRPr>
              </a:lvl4pPr>
              <a:lvl5pPr marL="2057400" indent="-228600" eaLnBrk="0" hangingPunct="0">
                <a:defRPr sz="2800" b="1">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9pPr>
            </a:lstStyle>
            <a:p>
              <a:pPr algn="ctr" eaLnBrk="1" hangingPunct="1"/>
              <a:endParaRPr lang="he-IL" altLang="he-IL"/>
            </a:p>
          </p:txBody>
        </p:sp>
        <p:sp>
          <p:nvSpPr>
            <p:cNvPr id="23" name="Oval 78"/>
            <p:cNvSpPr>
              <a:spLocks noChangeArrowheads="1"/>
            </p:cNvSpPr>
            <p:nvPr/>
          </p:nvSpPr>
          <p:spPr bwMode="auto">
            <a:xfrm>
              <a:off x="3331" y="2033"/>
              <a:ext cx="90" cy="91"/>
            </a:xfrm>
            <a:prstGeom prst="ellipse">
              <a:avLst/>
            </a:prstGeom>
            <a:solidFill>
              <a:srgbClr val="3366FF"/>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eaLnBrk="0" hangingPunct="0">
                <a:defRPr sz="2800" b="1">
                  <a:solidFill>
                    <a:schemeClr val="tx1"/>
                  </a:solidFill>
                  <a:latin typeface="Times New Roman" pitchFamily="18" charset="0"/>
                  <a:cs typeface="Times New Roman" pitchFamily="18" charset="0"/>
                </a:defRPr>
              </a:lvl1pPr>
              <a:lvl2pPr marL="742950" indent="-285750" eaLnBrk="0" hangingPunct="0">
                <a:defRPr sz="2800" b="1">
                  <a:solidFill>
                    <a:schemeClr val="tx1"/>
                  </a:solidFill>
                  <a:latin typeface="Times New Roman" pitchFamily="18" charset="0"/>
                  <a:cs typeface="Times New Roman" pitchFamily="18" charset="0"/>
                </a:defRPr>
              </a:lvl2pPr>
              <a:lvl3pPr marL="1143000" indent="-228600" eaLnBrk="0" hangingPunct="0">
                <a:defRPr sz="2800" b="1">
                  <a:solidFill>
                    <a:schemeClr val="tx1"/>
                  </a:solidFill>
                  <a:latin typeface="Times New Roman" pitchFamily="18" charset="0"/>
                  <a:cs typeface="Times New Roman" pitchFamily="18" charset="0"/>
                </a:defRPr>
              </a:lvl3pPr>
              <a:lvl4pPr marL="1600200" indent="-228600" eaLnBrk="0" hangingPunct="0">
                <a:defRPr sz="2800" b="1">
                  <a:solidFill>
                    <a:schemeClr val="tx1"/>
                  </a:solidFill>
                  <a:latin typeface="Times New Roman" pitchFamily="18" charset="0"/>
                  <a:cs typeface="Times New Roman" pitchFamily="18" charset="0"/>
                </a:defRPr>
              </a:lvl4pPr>
              <a:lvl5pPr marL="2057400" indent="-228600" eaLnBrk="0" hangingPunct="0">
                <a:defRPr sz="2800" b="1">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9pPr>
            </a:lstStyle>
            <a:p>
              <a:pPr algn="ctr" eaLnBrk="1" hangingPunct="1"/>
              <a:endParaRPr lang="he-IL" altLang="he-IL"/>
            </a:p>
          </p:txBody>
        </p:sp>
        <p:sp>
          <p:nvSpPr>
            <p:cNvPr id="24" name="Oval 80"/>
            <p:cNvSpPr>
              <a:spLocks noChangeArrowheads="1"/>
            </p:cNvSpPr>
            <p:nvPr/>
          </p:nvSpPr>
          <p:spPr bwMode="auto">
            <a:xfrm>
              <a:off x="3334" y="2205"/>
              <a:ext cx="90" cy="91"/>
            </a:xfrm>
            <a:prstGeom prst="ellipse">
              <a:avLst/>
            </a:prstGeom>
            <a:solidFill>
              <a:srgbClr val="3366FF"/>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eaLnBrk="0" hangingPunct="0">
                <a:defRPr sz="2800" b="1">
                  <a:solidFill>
                    <a:schemeClr val="tx1"/>
                  </a:solidFill>
                  <a:latin typeface="Times New Roman" pitchFamily="18" charset="0"/>
                  <a:cs typeface="Times New Roman" pitchFamily="18" charset="0"/>
                </a:defRPr>
              </a:lvl1pPr>
              <a:lvl2pPr marL="742950" indent="-285750" eaLnBrk="0" hangingPunct="0">
                <a:defRPr sz="2800" b="1">
                  <a:solidFill>
                    <a:schemeClr val="tx1"/>
                  </a:solidFill>
                  <a:latin typeface="Times New Roman" pitchFamily="18" charset="0"/>
                  <a:cs typeface="Times New Roman" pitchFamily="18" charset="0"/>
                </a:defRPr>
              </a:lvl2pPr>
              <a:lvl3pPr marL="1143000" indent="-228600" eaLnBrk="0" hangingPunct="0">
                <a:defRPr sz="2800" b="1">
                  <a:solidFill>
                    <a:schemeClr val="tx1"/>
                  </a:solidFill>
                  <a:latin typeface="Times New Roman" pitchFamily="18" charset="0"/>
                  <a:cs typeface="Times New Roman" pitchFamily="18" charset="0"/>
                </a:defRPr>
              </a:lvl3pPr>
              <a:lvl4pPr marL="1600200" indent="-228600" eaLnBrk="0" hangingPunct="0">
                <a:defRPr sz="2800" b="1">
                  <a:solidFill>
                    <a:schemeClr val="tx1"/>
                  </a:solidFill>
                  <a:latin typeface="Times New Roman" pitchFamily="18" charset="0"/>
                  <a:cs typeface="Times New Roman" pitchFamily="18" charset="0"/>
                </a:defRPr>
              </a:lvl4pPr>
              <a:lvl5pPr marL="2057400" indent="-228600" eaLnBrk="0" hangingPunct="0">
                <a:defRPr sz="2800" b="1">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9pPr>
            </a:lstStyle>
            <a:p>
              <a:pPr algn="ctr" eaLnBrk="1" hangingPunct="1"/>
              <a:endParaRPr lang="he-IL" altLang="he-IL"/>
            </a:p>
          </p:txBody>
        </p:sp>
        <p:sp>
          <p:nvSpPr>
            <p:cNvPr id="25" name="Oval 82"/>
            <p:cNvSpPr>
              <a:spLocks noChangeArrowheads="1"/>
            </p:cNvSpPr>
            <p:nvPr/>
          </p:nvSpPr>
          <p:spPr bwMode="auto">
            <a:xfrm>
              <a:off x="3515" y="2341"/>
              <a:ext cx="90" cy="91"/>
            </a:xfrm>
            <a:prstGeom prst="ellipse">
              <a:avLst/>
            </a:prstGeom>
            <a:solidFill>
              <a:srgbClr val="3366FF"/>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eaLnBrk="0" hangingPunct="0">
                <a:defRPr sz="2800" b="1">
                  <a:solidFill>
                    <a:schemeClr val="tx1"/>
                  </a:solidFill>
                  <a:latin typeface="Times New Roman" pitchFamily="18" charset="0"/>
                  <a:cs typeface="Times New Roman" pitchFamily="18" charset="0"/>
                </a:defRPr>
              </a:lvl1pPr>
              <a:lvl2pPr marL="742950" indent="-285750" eaLnBrk="0" hangingPunct="0">
                <a:defRPr sz="2800" b="1">
                  <a:solidFill>
                    <a:schemeClr val="tx1"/>
                  </a:solidFill>
                  <a:latin typeface="Times New Roman" pitchFamily="18" charset="0"/>
                  <a:cs typeface="Times New Roman" pitchFamily="18" charset="0"/>
                </a:defRPr>
              </a:lvl2pPr>
              <a:lvl3pPr marL="1143000" indent="-228600" eaLnBrk="0" hangingPunct="0">
                <a:defRPr sz="2800" b="1">
                  <a:solidFill>
                    <a:schemeClr val="tx1"/>
                  </a:solidFill>
                  <a:latin typeface="Times New Roman" pitchFamily="18" charset="0"/>
                  <a:cs typeface="Times New Roman" pitchFamily="18" charset="0"/>
                </a:defRPr>
              </a:lvl3pPr>
              <a:lvl4pPr marL="1600200" indent="-228600" eaLnBrk="0" hangingPunct="0">
                <a:defRPr sz="2800" b="1">
                  <a:solidFill>
                    <a:schemeClr val="tx1"/>
                  </a:solidFill>
                  <a:latin typeface="Times New Roman" pitchFamily="18" charset="0"/>
                  <a:cs typeface="Times New Roman" pitchFamily="18" charset="0"/>
                </a:defRPr>
              </a:lvl4pPr>
              <a:lvl5pPr marL="2057400" indent="-228600" eaLnBrk="0" hangingPunct="0">
                <a:defRPr sz="2800" b="1">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9pPr>
            </a:lstStyle>
            <a:p>
              <a:pPr algn="ctr" eaLnBrk="1" hangingPunct="1"/>
              <a:endParaRPr lang="he-IL" altLang="he-IL"/>
            </a:p>
          </p:txBody>
        </p:sp>
        <p:sp>
          <p:nvSpPr>
            <p:cNvPr id="26" name="Oval 83"/>
            <p:cNvSpPr>
              <a:spLocks noChangeArrowheads="1"/>
            </p:cNvSpPr>
            <p:nvPr/>
          </p:nvSpPr>
          <p:spPr bwMode="auto">
            <a:xfrm>
              <a:off x="3833" y="1888"/>
              <a:ext cx="90" cy="91"/>
            </a:xfrm>
            <a:prstGeom prst="ellipse">
              <a:avLst/>
            </a:prstGeom>
            <a:solidFill>
              <a:srgbClr val="3366FF"/>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eaLnBrk="0" hangingPunct="0">
                <a:defRPr sz="2800" b="1">
                  <a:solidFill>
                    <a:schemeClr val="tx1"/>
                  </a:solidFill>
                  <a:latin typeface="Times New Roman" pitchFamily="18" charset="0"/>
                  <a:cs typeface="Times New Roman" pitchFamily="18" charset="0"/>
                </a:defRPr>
              </a:lvl1pPr>
              <a:lvl2pPr marL="742950" indent="-285750" eaLnBrk="0" hangingPunct="0">
                <a:defRPr sz="2800" b="1">
                  <a:solidFill>
                    <a:schemeClr val="tx1"/>
                  </a:solidFill>
                  <a:latin typeface="Times New Roman" pitchFamily="18" charset="0"/>
                  <a:cs typeface="Times New Roman" pitchFamily="18" charset="0"/>
                </a:defRPr>
              </a:lvl2pPr>
              <a:lvl3pPr marL="1143000" indent="-228600" eaLnBrk="0" hangingPunct="0">
                <a:defRPr sz="2800" b="1">
                  <a:solidFill>
                    <a:schemeClr val="tx1"/>
                  </a:solidFill>
                  <a:latin typeface="Times New Roman" pitchFamily="18" charset="0"/>
                  <a:cs typeface="Times New Roman" pitchFamily="18" charset="0"/>
                </a:defRPr>
              </a:lvl3pPr>
              <a:lvl4pPr marL="1600200" indent="-228600" eaLnBrk="0" hangingPunct="0">
                <a:defRPr sz="2800" b="1">
                  <a:solidFill>
                    <a:schemeClr val="tx1"/>
                  </a:solidFill>
                  <a:latin typeface="Times New Roman" pitchFamily="18" charset="0"/>
                  <a:cs typeface="Times New Roman" pitchFamily="18" charset="0"/>
                </a:defRPr>
              </a:lvl4pPr>
              <a:lvl5pPr marL="2057400" indent="-228600" eaLnBrk="0" hangingPunct="0">
                <a:defRPr sz="2800" b="1">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9pPr>
            </a:lstStyle>
            <a:p>
              <a:pPr algn="ctr" eaLnBrk="1" hangingPunct="1"/>
              <a:endParaRPr lang="he-IL" altLang="he-IL"/>
            </a:p>
          </p:txBody>
        </p:sp>
        <p:sp>
          <p:nvSpPr>
            <p:cNvPr id="27" name="Oval 85"/>
            <p:cNvSpPr>
              <a:spLocks noChangeArrowheads="1"/>
            </p:cNvSpPr>
            <p:nvPr/>
          </p:nvSpPr>
          <p:spPr bwMode="auto">
            <a:xfrm>
              <a:off x="3511" y="1583"/>
              <a:ext cx="90" cy="91"/>
            </a:xfrm>
            <a:prstGeom prst="ellipse">
              <a:avLst/>
            </a:prstGeom>
            <a:solidFill>
              <a:srgbClr val="3366FF"/>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eaLnBrk="0" hangingPunct="0">
                <a:defRPr sz="2800" b="1">
                  <a:solidFill>
                    <a:schemeClr val="tx1"/>
                  </a:solidFill>
                  <a:latin typeface="Times New Roman" pitchFamily="18" charset="0"/>
                  <a:cs typeface="Times New Roman" pitchFamily="18" charset="0"/>
                </a:defRPr>
              </a:lvl1pPr>
              <a:lvl2pPr marL="742950" indent="-285750" eaLnBrk="0" hangingPunct="0">
                <a:defRPr sz="2800" b="1">
                  <a:solidFill>
                    <a:schemeClr val="tx1"/>
                  </a:solidFill>
                  <a:latin typeface="Times New Roman" pitchFamily="18" charset="0"/>
                  <a:cs typeface="Times New Roman" pitchFamily="18" charset="0"/>
                </a:defRPr>
              </a:lvl2pPr>
              <a:lvl3pPr marL="1143000" indent="-228600" eaLnBrk="0" hangingPunct="0">
                <a:defRPr sz="2800" b="1">
                  <a:solidFill>
                    <a:schemeClr val="tx1"/>
                  </a:solidFill>
                  <a:latin typeface="Times New Roman" pitchFamily="18" charset="0"/>
                  <a:cs typeface="Times New Roman" pitchFamily="18" charset="0"/>
                </a:defRPr>
              </a:lvl3pPr>
              <a:lvl4pPr marL="1600200" indent="-228600" eaLnBrk="0" hangingPunct="0">
                <a:defRPr sz="2800" b="1">
                  <a:solidFill>
                    <a:schemeClr val="tx1"/>
                  </a:solidFill>
                  <a:latin typeface="Times New Roman" pitchFamily="18" charset="0"/>
                  <a:cs typeface="Times New Roman" pitchFamily="18" charset="0"/>
                </a:defRPr>
              </a:lvl4pPr>
              <a:lvl5pPr marL="2057400" indent="-228600" eaLnBrk="0" hangingPunct="0">
                <a:defRPr sz="2800" b="1">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9pPr>
            </a:lstStyle>
            <a:p>
              <a:pPr algn="ctr" eaLnBrk="1" hangingPunct="1"/>
              <a:endParaRPr lang="he-IL" altLang="he-IL"/>
            </a:p>
          </p:txBody>
        </p:sp>
        <p:sp>
          <p:nvSpPr>
            <p:cNvPr id="28" name="Oval 86"/>
            <p:cNvSpPr>
              <a:spLocks noChangeArrowheads="1"/>
            </p:cNvSpPr>
            <p:nvPr/>
          </p:nvSpPr>
          <p:spPr bwMode="auto">
            <a:xfrm>
              <a:off x="3646" y="1358"/>
              <a:ext cx="90" cy="91"/>
            </a:xfrm>
            <a:prstGeom prst="ellipse">
              <a:avLst/>
            </a:prstGeom>
            <a:solidFill>
              <a:srgbClr val="3366FF"/>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eaLnBrk="0" hangingPunct="0">
                <a:defRPr sz="2800" b="1">
                  <a:solidFill>
                    <a:schemeClr val="tx1"/>
                  </a:solidFill>
                  <a:latin typeface="Times New Roman" pitchFamily="18" charset="0"/>
                  <a:cs typeface="Times New Roman" pitchFamily="18" charset="0"/>
                </a:defRPr>
              </a:lvl1pPr>
              <a:lvl2pPr marL="742950" indent="-285750" eaLnBrk="0" hangingPunct="0">
                <a:defRPr sz="2800" b="1">
                  <a:solidFill>
                    <a:schemeClr val="tx1"/>
                  </a:solidFill>
                  <a:latin typeface="Times New Roman" pitchFamily="18" charset="0"/>
                  <a:cs typeface="Times New Roman" pitchFamily="18" charset="0"/>
                </a:defRPr>
              </a:lvl2pPr>
              <a:lvl3pPr marL="1143000" indent="-228600" eaLnBrk="0" hangingPunct="0">
                <a:defRPr sz="2800" b="1">
                  <a:solidFill>
                    <a:schemeClr val="tx1"/>
                  </a:solidFill>
                  <a:latin typeface="Times New Roman" pitchFamily="18" charset="0"/>
                  <a:cs typeface="Times New Roman" pitchFamily="18" charset="0"/>
                </a:defRPr>
              </a:lvl3pPr>
              <a:lvl4pPr marL="1600200" indent="-228600" eaLnBrk="0" hangingPunct="0">
                <a:defRPr sz="2800" b="1">
                  <a:solidFill>
                    <a:schemeClr val="tx1"/>
                  </a:solidFill>
                  <a:latin typeface="Times New Roman" pitchFamily="18" charset="0"/>
                  <a:cs typeface="Times New Roman" pitchFamily="18" charset="0"/>
                </a:defRPr>
              </a:lvl4pPr>
              <a:lvl5pPr marL="2057400" indent="-228600" eaLnBrk="0" hangingPunct="0">
                <a:defRPr sz="2800" b="1">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9pPr>
            </a:lstStyle>
            <a:p>
              <a:pPr algn="ctr" eaLnBrk="1" hangingPunct="1"/>
              <a:endParaRPr lang="he-IL" altLang="he-IL"/>
            </a:p>
          </p:txBody>
        </p:sp>
        <p:sp>
          <p:nvSpPr>
            <p:cNvPr id="29" name="Oval 87"/>
            <p:cNvSpPr>
              <a:spLocks noChangeArrowheads="1"/>
            </p:cNvSpPr>
            <p:nvPr/>
          </p:nvSpPr>
          <p:spPr bwMode="auto">
            <a:xfrm>
              <a:off x="3421" y="1673"/>
              <a:ext cx="90" cy="91"/>
            </a:xfrm>
            <a:prstGeom prst="ellipse">
              <a:avLst/>
            </a:prstGeom>
            <a:solidFill>
              <a:srgbClr val="3366FF"/>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eaLnBrk="0" hangingPunct="0">
                <a:defRPr sz="2800" b="1">
                  <a:solidFill>
                    <a:schemeClr val="tx1"/>
                  </a:solidFill>
                  <a:latin typeface="Times New Roman" pitchFamily="18" charset="0"/>
                  <a:cs typeface="Times New Roman" pitchFamily="18" charset="0"/>
                </a:defRPr>
              </a:lvl1pPr>
              <a:lvl2pPr marL="742950" indent="-285750" eaLnBrk="0" hangingPunct="0">
                <a:defRPr sz="2800" b="1">
                  <a:solidFill>
                    <a:schemeClr val="tx1"/>
                  </a:solidFill>
                  <a:latin typeface="Times New Roman" pitchFamily="18" charset="0"/>
                  <a:cs typeface="Times New Roman" pitchFamily="18" charset="0"/>
                </a:defRPr>
              </a:lvl2pPr>
              <a:lvl3pPr marL="1143000" indent="-228600" eaLnBrk="0" hangingPunct="0">
                <a:defRPr sz="2800" b="1">
                  <a:solidFill>
                    <a:schemeClr val="tx1"/>
                  </a:solidFill>
                  <a:latin typeface="Times New Roman" pitchFamily="18" charset="0"/>
                  <a:cs typeface="Times New Roman" pitchFamily="18" charset="0"/>
                </a:defRPr>
              </a:lvl3pPr>
              <a:lvl4pPr marL="1600200" indent="-228600" eaLnBrk="0" hangingPunct="0">
                <a:defRPr sz="2800" b="1">
                  <a:solidFill>
                    <a:schemeClr val="tx1"/>
                  </a:solidFill>
                  <a:latin typeface="Times New Roman" pitchFamily="18" charset="0"/>
                  <a:cs typeface="Times New Roman" pitchFamily="18" charset="0"/>
                </a:defRPr>
              </a:lvl4pPr>
              <a:lvl5pPr marL="2057400" indent="-228600" eaLnBrk="0" hangingPunct="0">
                <a:defRPr sz="2800" b="1">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9pPr>
            </a:lstStyle>
            <a:p>
              <a:pPr algn="ctr" eaLnBrk="1" hangingPunct="1"/>
              <a:endParaRPr lang="he-IL" altLang="he-IL"/>
            </a:p>
          </p:txBody>
        </p:sp>
        <p:sp>
          <p:nvSpPr>
            <p:cNvPr id="30" name="Oval 88"/>
            <p:cNvSpPr>
              <a:spLocks noChangeArrowheads="1"/>
            </p:cNvSpPr>
            <p:nvPr/>
          </p:nvSpPr>
          <p:spPr bwMode="auto">
            <a:xfrm flipV="1">
              <a:off x="3421" y="1583"/>
              <a:ext cx="90" cy="90"/>
            </a:xfrm>
            <a:prstGeom prst="ellipse">
              <a:avLst/>
            </a:prstGeom>
            <a:solidFill>
              <a:srgbClr val="3366FF"/>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eaLnBrk="0" hangingPunct="0">
                <a:defRPr sz="2800" b="1">
                  <a:solidFill>
                    <a:schemeClr val="tx1"/>
                  </a:solidFill>
                  <a:latin typeface="Times New Roman" pitchFamily="18" charset="0"/>
                  <a:cs typeface="Times New Roman" pitchFamily="18" charset="0"/>
                </a:defRPr>
              </a:lvl1pPr>
              <a:lvl2pPr marL="742950" indent="-285750" eaLnBrk="0" hangingPunct="0">
                <a:defRPr sz="2800" b="1">
                  <a:solidFill>
                    <a:schemeClr val="tx1"/>
                  </a:solidFill>
                  <a:latin typeface="Times New Roman" pitchFamily="18" charset="0"/>
                  <a:cs typeface="Times New Roman" pitchFamily="18" charset="0"/>
                </a:defRPr>
              </a:lvl2pPr>
              <a:lvl3pPr marL="1143000" indent="-228600" eaLnBrk="0" hangingPunct="0">
                <a:defRPr sz="2800" b="1">
                  <a:solidFill>
                    <a:schemeClr val="tx1"/>
                  </a:solidFill>
                  <a:latin typeface="Times New Roman" pitchFamily="18" charset="0"/>
                  <a:cs typeface="Times New Roman" pitchFamily="18" charset="0"/>
                </a:defRPr>
              </a:lvl3pPr>
              <a:lvl4pPr marL="1600200" indent="-228600" eaLnBrk="0" hangingPunct="0">
                <a:defRPr sz="2800" b="1">
                  <a:solidFill>
                    <a:schemeClr val="tx1"/>
                  </a:solidFill>
                  <a:latin typeface="Times New Roman" pitchFamily="18" charset="0"/>
                  <a:cs typeface="Times New Roman" pitchFamily="18" charset="0"/>
                </a:defRPr>
              </a:lvl4pPr>
              <a:lvl5pPr marL="2057400" indent="-228600" eaLnBrk="0" hangingPunct="0">
                <a:defRPr sz="2800" b="1">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9pPr>
            </a:lstStyle>
            <a:p>
              <a:pPr algn="ctr" eaLnBrk="1" hangingPunct="1"/>
              <a:endParaRPr lang="he-IL" altLang="he-IL"/>
            </a:p>
          </p:txBody>
        </p:sp>
        <p:sp>
          <p:nvSpPr>
            <p:cNvPr id="31" name="Oval 99"/>
            <p:cNvSpPr>
              <a:spLocks noChangeArrowheads="1"/>
            </p:cNvSpPr>
            <p:nvPr/>
          </p:nvSpPr>
          <p:spPr bwMode="auto">
            <a:xfrm>
              <a:off x="3871" y="1943"/>
              <a:ext cx="90" cy="91"/>
            </a:xfrm>
            <a:prstGeom prst="ellipse">
              <a:avLst/>
            </a:prstGeom>
            <a:solidFill>
              <a:srgbClr val="3366FF"/>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eaLnBrk="0" hangingPunct="0">
                <a:defRPr sz="2800" b="1">
                  <a:solidFill>
                    <a:schemeClr val="tx1"/>
                  </a:solidFill>
                  <a:latin typeface="Times New Roman" pitchFamily="18" charset="0"/>
                  <a:cs typeface="Times New Roman" pitchFamily="18" charset="0"/>
                </a:defRPr>
              </a:lvl1pPr>
              <a:lvl2pPr marL="742950" indent="-285750" eaLnBrk="0" hangingPunct="0">
                <a:defRPr sz="2800" b="1">
                  <a:solidFill>
                    <a:schemeClr val="tx1"/>
                  </a:solidFill>
                  <a:latin typeface="Times New Roman" pitchFamily="18" charset="0"/>
                  <a:cs typeface="Times New Roman" pitchFamily="18" charset="0"/>
                </a:defRPr>
              </a:lvl2pPr>
              <a:lvl3pPr marL="1143000" indent="-228600" eaLnBrk="0" hangingPunct="0">
                <a:defRPr sz="2800" b="1">
                  <a:solidFill>
                    <a:schemeClr val="tx1"/>
                  </a:solidFill>
                  <a:latin typeface="Times New Roman" pitchFamily="18" charset="0"/>
                  <a:cs typeface="Times New Roman" pitchFamily="18" charset="0"/>
                </a:defRPr>
              </a:lvl3pPr>
              <a:lvl4pPr marL="1600200" indent="-228600" eaLnBrk="0" hangingPunct="0">
                <a:defRPr sz="2800" b="1">
                  <a:solidFill>
                    <a:schemeClr val="tx1"/>
                  </a:solidFill>
                  <a:latin typeface="Times New Roman" pitchFamily="18" charset="0"/>
                  <a:cs typeface="Times New Roman" pitchFamily="18" charset="0"/>
                </a:defRPr>
              </a:lvl4pPr>
              <a:lvl5pPr marL="2057400" indent="-228600" eaLnBrk="0" hangingPunct="0">
                <a:defRPr sz="2800" b="1">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9pPr>
            </a:lstStyle>
            <a:p>
              <a:pPr algn="ctr" eaLnBrk="1" hangingPunct="1"/>
              <a:endParaRPr lang="he-IL" altLang="he-IL"/>
            </a:p>
          </p:txBody>
        </p:sp>
      </p:grpSp>
      <p:sp>
        <p:nvSpPr>
          <p:cNvPr id="32" name="Oval 77"/>
          <p:cNvSpPr>
            <a:spLocks noChangeArrowheads="1"/>
          </p:cNvSpPr>
          <p:nvPr/>
        </p:nvSpPr>
        <p:spPr bwMode="auto">
          <a:xfrm rot="9238851">
            <a:off x="3757786" y="3718595"/>
            <a:ext cx="142875" cy="144463"/>
          </a:xfrm>
          <a:prstGeom prst="ellipse">
            <a:avLst/>
          </a:prstGeom>
          <a:solidFill>
            <a:srgbClr val="3366FF"/>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eaLnBrk="0" hangingPunct="0">
              <a:defRPr sz="2800" b="1">
                <a:solidFill>
                  <a:schemeClr val="tx1"/>
                </a:solidFill>
                <a:latin typeface="Times New Roman" pitchFamily="18" charset="0"/>
                <a:cs typeface="Times New Roman" pitchFamily="18" charset="0"/>
              </a:defRPr>
            </a:lvl1pPr>
            <a:lvl2pPr marL="742950" indent="-285750" eaLnBrk="0" hangingPunct="0">
              <a:defRPr sz="2800" b="1">
                <a:solidFill>
                  <a:schemeClr val="tx1"/>
                </a:solidFill>
                <a:latin typeface="Times New Roman" pitchFamily="18" charset="0"/>
                <a:cs typeface="Times New Roman" pitchFamily="18" charset="0"/>
              </a:defRPr>
            </a:lvl2pPr>
            <a:lvl3pPr marL="1143000" indent="-228600" eaLnBrk="0" hangingPunct="0">
              <a:defRPr sz="2800" b="1">
                <a:solidFill>
                  <a:schemeClr val="tx1"/>
                </a:solidFill>
                <a:latin typeface="Times New Roman" pitchFamily="18" charset="0"/>
                <a:cs typeface="Times New Roman" pitchFamily="18" charset="0"/>
              </a:defRPr>
            </a:lvl3pPr>
            <a:lvl4pPr marL="1600200" indent="-228600" eaLnBrk="0" hangingPunct="0">
              <a:defRPr sz="2800" b="1">
                <a:solidFill>
                  <a:schemeClr val="tx1"/>
                </a:solidFill>
                <a:latin typeface="Times New Roman" pitchFamily="18" charset="0"/>
                <a:cs typeface="Times New Roman" pitchFamily="18" charset="0"/>
              </a:defRPr>
            </a:lvl4pPr>
            <a:lvl5pPr marL="2057400" indent="-228600" eaLnBrk="0" hangingPunct="0">
              <a:defRPr sz="2800" b="1">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9pPr>
          </a:lstStyle>
          <a:p>
            <a:pPr algn="ctr" eaLnBrk="1" hangingPunct="1"/>
            <a:endParaRPr lang="he-IL" altLang="he-IL"/>
          </a:p>
        </p:txBody>
      </p:sp>
      <p:sp>
        <p:nvSpPr>
          <p:cNvPr id="33" name="TextBox 32"/>
          <p:cNvSpPr txBox="1"/>
          <p:nvPr/>
        </p:nvSpPr>
        <p:spPr>
          <a:xfrm>
            <a:off x="2019473" y="3766220"/>
            <a:ext cx="1500188" cy="230188"/>
          </a:xfrm>
          <a:prstGeom prst="rect">
            <a:avLst/>
          </a:prstGeom>
          <a:solidFill>
            <a:schemeClr val="lt1">
              <a:alpha val="49000"/>
            </a:schemeClr>
          </a:solidFill>
          <a:ln>
            <a:solidFill>
              <a:schemeClr val="bg1">
                <a:lumMod val="65000"/>
              </a:schemeClr>
            </a:solidFill>
          </a:ln>
        </p:spPr>
        <p:style>
          <a:lnRef idx="2">
            <a:schemeClr val="dk1"/>
          </a:lnRef>
          <a:fillRef idx="1">
            <a:schemeClr val="lt1"/>
          </a:fillRef>
          <a:effectRef idx="0">
            <a:schemeClr val="dk1"/>
          </a:effectRef>
          <a:fontRef idx="minor">
            <a:schemeClr val="dk1"/>
          </a:fontRef>
        </p:style>
        <p:txBody>
          <a:bodyPr rtlCol="1">
            <a:spAutoFit/>
          </a:bodyPr>
          <a:lstStyle/>
          <a:p>
            <a:pPr algn="ctr">
              <a:defRPr/>
            </a:pPr>
            <a:r>
              <a:rPr lang="he-IL" sz="900" dirty="0">
                <a:latin typeface="Arial" pitchFamily="34" charset="0"/>
                <a:cs typeface="Arial" pitchFamily="34" charset="0"/>
              </a:rPr>
              <a:t>המכללה האקדמית אשקלון</a:t>
            </a:r>
          </a:p>
        </p:txBody>
      </p:sp>
      <p:sp>
        <p:nvSpPr>
          <p:cNvPr id="34" name="TextBox 33"/>
          <p:cNvSpPr txBox="1"/>
          <p:nvPr/>
        </p:nvSpPr>
        <p:spPr>
          <a:xfrm>
            <a:off x="3305348" y="4480595"/>
            <a:ext cx="1214438" cy="369888"/>
          </a:xfrm>
          <a:prstGeom prst="rect">
            <a:avLst/>
          </a:prstGeom>
          <a:solidFill>
            <a:schemeClr val="lt1">
              <a:alpha val="53000"/>
            </a:schemeClr>
          </a:solidFill>
          <a:ln>
            <a:solidFill>
              <a:schemeClr val="bg1">
                <a:lumMod val="65000"/>
              </a:schemeClr>
            </a:solidFill>
          </a:ln>
        </p:spPr>
        <p:style>
          <a:lnRef idx="2">
            <a:schemeClr val="dk1"/>
          </a:lnRef>
          <a:fillRef idx="1">
            <a:schemeClr val="lt1"/>
          </a:fillRef>
          <a:effectRef idx="0">
            <a:schemeClr val="dk1"/>
          </a:effectRef>
          <a:fontRef idx="minor">
            <a:schemeClr val="dk1"/>
          </a:fontRef>
        </p:style>
        <p:txBody>
          <a:bodyPr rtlCol="1">
            <a:spAutoFit/>
          </a:bodyPr>
          <a:lstStyle/>
          <a:p>
            <a:pPr algn="ctr">
              <a:defRPr/>
            </a:pPr>
            <a:r>
              <a:rPr lang="he-IL" sz="900" dirty="0">
                <a:latin typeface="Arial" pitchFamily="34" charset="0"/>
                <a:cs typeface="Arial" pitchFamily="34" charset="0"/>
              </a:rPr>
              <a:t>המכללה האקדמית להנדסה סמי שמעון </a:t>
            </a:r>
          </a:p>
        </p:txBody>
      </p:sp>
      <p:sp>
        <p:nvSpPr>
          <p:cNvPr id="35" name="TextBox 34"/>
          <p:cNvSpPr txBox="1"/>
          <p:nvPr/>
        </p:nvSpPr>
        <p:spPr>
          <a:xfrm>
            <a:off x="2019473" y="4194845"/>
            <a:ext cx="1500187" cy="230188"/>
          </a:xfrm>
          <a:prstGeom prst="rect">
            <a:avLst/>
          </a:prstGeom>
          <a:ln>
            <a:solidFill>
              <a:schemeClr val="bg1">
                <a:lumMod val="65000"/>
              </a:schemeClr>
            </a:solidFill>
          </a:ln>
        </p:spPr>
        <p:style>
          <a:lnRef idx="2">
            <a:schemeClr val="dk1"/>
          </a:lnRef>
          <a:fillRef idx="1">
            <a:schemeClr val="lt1"/>
          </a:fillRef>
          <a:effectRef idx="0">
            <a:schemeClr val="dk1"/>
          </a:effectRef>
          <a:fontRef idx="minor">
            <a:schemeClr val="dk1"/>
          </a:fontRef>
        </p:style>
        <p:txBody>
          <a:bodyPr rtlCol="1">
            <a:spAutoFit/>
          </a:bodyPr>
          <a:lstStyle/>
          <a:p>
            <a:pPr algn="ctr">
              <a:defRPr/>
            </a:pPr>
            <a:r>
              <a:rPr lang="he-IL" sz="900" dirty="0">
                <a:latin typeface="Arial" pitchFamily="34" charset="0"/>
                <a:cs typeface="Arial" pitchFamily="34" charset="0"/>
              </a:rPr>
              <a:t>המכללה האקדמית ספיר</a:t>
            </a:r>
          </a:p>
        </p:txBody>
      </p:sp>
      <p:sp>
        <p:nvSpPr>
          <p:cNvPr id="36" name="TextBox 35"/>
          <p:cNvSpPr txBox="1"/>
          <p:nvPr/>
        </p:nvSpPr>
        <p:spPr>
          <a:xfrm>
            <a:off x="3816523" y="3837658"/>
            <a:ext cx="642938" cy="508000"/>
          </a:xfrm>
          <a:prstGeom prst="rect">
            <a:avLst/>
          </a:prstGeom>
          <a:solidFill>
            <a:schemeClr val="lt1">
              <a:alpha val="52000"/>
            </a:schemeClr>
          </a:solidFill>
          <a:ln>
            <a:solidFill>
              <a:schemeClr val="bg1">
                <a:lumMod val="65000"/>
              </a:schemeClr>
            </a:solidFill>
          </a:ln>
        </p:spPr>
        <p:style>
          <a:lnRef idx="2">
            <a:schemeClr val="dk1"/>
          </a:lnRef>
          <a:fillRef idx="1">
            <a:schemeClr val="lt1"/>
          </a:fillRef>
          <a:effectRef idx="0">
            <a:schemeClr val="dk1"/>
          </a:effectRef>
          <a:fontRef idx="minor">
            <a:schemeClr val="dk1"/>
          </a:fontRef>
        </p:style>
        <p:txBody>
          <a:bodyPr rtlCol="1">
            <a:spAutoFit/>
          </a:bodyPr>
          <a:lstStyle/>
          <a:p>
            <a:pPr algn="ctr">
              <a:defRPr/>
            </a:pPr>
            <a:r>
              <a:rPr lang="he-IL" sz="900" dirty="0">
                <a:latin typeface="Arial" pitchFamily="34" charset="0"/>
                <a:cs typeface="Arial" pitchFamily="34" charset="0"/>
              </a:rPr>
              <a:t>המכללה האקדמית אחווה</a:t>
            </a:r>
          </a:p>
        </p:txBody>
      </p:sp>
      <p:sp>
        <p:nvSpPr>
          <p:cNvPr id="37" name="TextBox 36"/>
          <p:cNvSpPr txBox="1"/>
          <p:nvPr/>
        </p:nvSpPr>
        <p:spPr>
          <a:xfrm>
            <a:off x="4591223" y="3266158"/>
            <a:ext cx="1655763" cy="900112"/>
          </a:xfrm>
          <a:prstGeom prst="rect">
            <a:avLst/>
          </a:prstGeom>
          <a:solidFill>
            <a:schemeClr val="bg1">
              <a:alpha val="52000"/>
            </a:schemeClr>
          </a:solidFill>
          <a:ln>
            <a:solidFill>
              <a:schemeClr val="bg1">
                <a:lumMod val="65000"/>
              </a:schemeClr>
            </a:solidFill>
          </a:ln>
        </p:spPr>
        <p:style>
          <a:lnRef idx="2">
            <a:schemeClr val="dk1"/>
          </a:lnRef>
          <a:fillRef idx="1">
            <a:schemeClr val="lt1"/>
          </a:fillRef>
          <a:effectRef idx="0">
            <a:schemeClr val="dk1"/>
          </a:effectRef>
          <a:fontRef idx="minor">
            <a:schemeClr val="dk1"/>
          </a:fontRef>
        </p:style>
        <p:txBody>
          <a:bodyPr rtlCol="1">
            <a:spAutoFit/>
          </a:bodyPr>
          <a:lstStyle/>
          <a:p>
            <a:pPr algn="ctr">
              <a:defRPr/>
            </a:pPr>
            <a:r>
              <a:rPr lang="he-IL" sz="900" dirty="0">
                <a:latin typeface="Arial" pitchFamily="34" charset="0"/>
                <a:cs typeface="Arial" pitchFamily="34" charset="0"/>
              </a:rPr>
              <a:t>ירושלים:</a:t>
            </a:r>
          </a:p>
          <a:p>
            <a:pPr algn="ctr">
              <a:defRPr/>
            </a:pPr>
            <a:r>
              <a:rPr lang="he-IL" sz="900" dirty="0">
                <a:latin typeface="Arial" pitchFamily="34" charset="0"/>
                <a:cs typeface="Arial" pitchFamily="34" charset="0"/>
              </a:rPr>
              <a:t>המכללה האקדמית הדסה </a:t>
            </a:r>
          </a:p>
          <a:p>
            <a:pPr algn="ctr">
              <a:defRPr/>
            </a:pPr>
            <a:r>
              <a:rPr lang="he-IL" sz="900" dirty="0">
                <a:latin typeface="Arial" pitchFamily="34" charset="0"/>
                <a:cs typeface="Arial" pitchFamily="34" charset="0"/>
              </a:rPr>
              <a:t>ביה"ס גבוה לטכנולוגיה</a:t>
            </a:r>
          </a:p>
          <a:p>
            <a:pPr algn="ctr">
              <a:defRPr/>
            </a:pPr>
            <a:r>
              <a:rPr lang="he-IL" sz="900" dirty="0">
                <a:latin typeface="Arial" pitchFamily="34" charset="0"/>
                <a:cs typeface="Arial" pitchFamily="34" charset="0"/>
              </a:rPr>
              <a:t>המכללה האקדמית להנדסה</a:t>
            </a:r>
          </a:p>
          <a:p>
            <a:pPr algn="ctr">
              <a:defRPr/>
            </a:pPr>
            <a:r>
              <a:rPr lang="he-IL" sz="900" dirty="0">
                <a:latin typeface="Arial" pitchFamily="34" charset="0"/>
                <a:cs typeface="Arial" pitchFamily="34" charset="0"/>
              </a:rPr>
              <a:t>האקדמיה למוזיקה ולמחול</a:t>
            </a:r>
          </a:p>
          <a:p>
            <a:pPr algn="ctr">
              <a:defRPr/>
            </a:pPr>
            <a:r>
              <a:rPr lang="he-IL" sz="900" dirty="0">
                <a:latin typeface="Arial" pitchFamily="34" charset="0"/>
                <a:cs typeface="Arial" pitchFamily="34" charset="0"/>
              </a:rPr>
              <a:t>בצלאל אקדמיה לאמנות ולעיצוב</a:t>
            </a:r>
          </a:p>
          <a:p>
            <a:pPr algn="ctr">
              <a:defRPr/>
            </a:pPr>
            <a:endParaRPr lang="he-IL" sz="900" dirty="0">
              <a:latin typeface="Arial" pitchFamily="34" charset="0"/>
              <a:cs typeface="Arial" pitchFamily="34" charset="0"/>
            </a:endParaRPr>
          </a:p>
          <a:p>
            <a:pPr algn="ctr">
              <a:defRPr/>
            </a:pPr>
            <a:endParaRPr lang="he-IL" sz="900" dirty="0">
              <a:latin typeface="Arial" pitchFamily="34" charset="0"/>
              <a:cs typeface="Arial" pitchFamily="34" charset="0"/>
            </a:endParaRPr>
          </a:p>
        </p:txBody>
      </p:sp>
      <p:sp>
        <p:nvSpPr>
          <p:cNvPr id="38" name="Oval 75"/>
          <p:cNvSpPr>
            <a:spLocks noChangeArrowheads="1"/>
          </p:cNvSpPr>
          <p:nvPr/>
        </p:nvSpPr>
        <p:spPr bwMode="auto">
          <a:xfrm>
            <a:off x="4305473" y="3480470"/>
            <a:ext cx="142875" cy="144463"/>
          </a:xfrm>
          <a:prstGeom prst="ellipse">
            <a:avLst/>
          </a:prstGeom>
          <a:solidFill>
            <a:srgbClr val="3366FF"/>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lvl1pPr eaLnBrk="0" hangingPunct="0">
              <a:defRPr sz="2800" b="1">
                <a:solidFill>
                  <a:schemeClr val="tx1"/>
                </a:solidFill>
                <a:latin typeface="Times New Roman" pitchFamily="18" charset="0"/>
                <a:cs typeface="Times New Roman" pitchFamily="18" charset="0"/>
              </a:defRPr>
            </a:lvl1pPr>
            <a:lvl2pPr marL="742950" indent="-285750" eaLnBrk="0" hangingPunct="0">
              <a:defRPr sz="2800" b="1">
                <a:solidFill>
                  <a:schemeClr val="tx1"/>
                </a:solidFill>
                <a:latin typeface="Times New Roman" pitchFamily="18" charset="0"/>
                <a:cs typeface="Times New Roman" pitchFamily="18" charset="0"/>
              </a:defRPr>
            </a:lvl2pPr>
            <a:lvl3pPr marL="1143000" indent="-228600" eaLnBrk="0" hangingPunct="0">
              <a:defRPr sz="2800" b="1">
                <a:solidFill>
                  <a:schemeClr val="tx1"/>
                </a:solidFill>
                <a:latin typeface="Times New Roman" pitchFamily="18" charset="0"/>
                <a:cs typeface="Times New Roman" pitchFamily="18" charset="0"/>
              </a:defRPr>
            </a:lvl3pPr>
            <a:lvl4pPr marL="1600200" indent="-228600" eaLnBrk="0" hangingPunct="0">
              <a:defRPr sz="2800" b="1">
                <a:solidFill>
                  <a:schemeClr val="tx1"/>
                </a:solidFill>
                <a:latin typeface="Times New Roman" pitchFamily="18" charset="0"/>
                <a:cs typeface="Times New Roman" pitchFamily="18" charset="0"/>
              </a:defRPr>
            </a:lvl4pPr>
            <a:lvl5pPr marL="2057400" indent="-228600" eaLnBrk="0" hangingPunct="0">
              <a:defRPr sz="2800" b="1">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800" b="1">
                <a:solidFill>
                  <a:schemeClr val="tx1"/>
                </a:solidFill>
                <a:latin typeface="Times New Roman" pitchFamily="18" charset="0"/>
                <a:cs typeface="Times New Roman" pitchFamily="18" charset="0"/>
              </a:defRPr>
            </a:lvl9pPr>
          </a:lstStyle>
          <a:p>
            <a:pPr algn="ctr" eaLnBrk="1" hangingPunct="1"/>
            <a:endParaRPr lang="he-IL" altLang="he-IL"/>
          </a:p>
        </p:txBody>
      </p:sp>
      <p:sp>
        <p:nvSpPr>
          <p:cNvPr id="39" name="TextBox 38"/>
          <p:cNvSpPr txBox="1"/>
          <p:nvPr/>
        </p:nvSpPr>
        <p:spPr>
          <a:xfrm>
            <a:off x="1662286" y="2980408"/>
            <a:ext cx="1979612" cy="784225"/>
          </a:xfrm>
          <a:prstGeom prst="rect">
            <a:avLst/>
          </a:prstGeom>
          <a:solidFill>
            <a:schemeClr val="bg1">
              <a:alpha val="42000"/>
            </a:schemeClr>
          </a:solidFill>
          <a:ln>
            <a:solidFill>
              <a:schemeClr val="bg1">
                <a:lumMod val="65000"/>
              </a:schemeClr>
            </a:solidFill>
          </a:ln>
        </p:spPr>
        <p:style>
          <a:lnRef idx="2">
            <a:schemeClr val="dk1"/>
          </a:lnRef>
          <a:fillRef idx="1">
            <a:schemeClr val="lt1"/>
          </a:fillRef>
          <a:effectRef idx="0">
            <a:schemeClr val="dk1"/>
          </a:effectRef>
          <a:fontRef idx="minor">
            <a:schemeClr val="dk1"/>
          </a:fontRef>
        </p:style>
        <p:txBody>
          <a:bodyPr rtlCol="1">
            <a:spAutoFit/>
          </a:bodyPr>
          <a:lstStyle/>
          <a:p>
            <a:pPr algn="ctr">
              <a:defRPr/>
            </a:pPr>
            <a:r>
              <a:rPr lang="he-IL" sz="900" dirty="0">
                <a:latin typeface="Arial" pitchFamily="34" charset="0"/>
                <a:cs typeface="Arial" pitchFamily="34" charset="0"/>
              </a:rPr>
              <a:t>גוש דן:</a:t>
            </a:r>
          </a:p>
          <a:p>
            <a:pPr algn="ctr">
              <a:defRPr/>
            </a:pPr>
            <a:r>
              <a:rPr lang="he-IL" sz="900" dirty="0">
                <a:latin typeface="Arial" pitchFamily="34" charset="0"/>
                <a:cs typeface="Arial" pitchFamily="34" charset="0"/>
              </a:rPr>
              <a:t>אפקה המכללה האקדמית להנדסה ת"א</a:t>
            </a:r>
          </a:p>
          <a:p>
            <a:pPr algn="ctr">
              <a:defRPr/>
            </a:pPr>
            <a:r>
              <a:rPr lang="he-IL" sz="900" dirty="0">
                <a:latin typeface="Arial" pitchFamily="34" charset="0"/>
                <a:cs typeface="Arial" pitchFamily="34" charset="0"/>
              </a:rPr>
              <a:t>מכון טכנולוגי חולון – </a:t>
            </a:r>
            <a:r>
              <a:rPr lang="en-US" sz="900" dirty="0">
                <a:latin typeface="Arial" pitchFamily="34" charset="0"/>
                <a:cs typeface="Arial" pitchFamily="34" charset="0"/>
              </a:rPr>
              <a:t>HIT</a:t>
            </a:r>
            <a:endParaRPr lang="he-IL" sz="900" dirty="0">
              <a:latin typeface="Arial" pitchFamily="34" charset="0"/>
              <a:cs typeface="Arial" pitchFamily="34" charset="0"/>
            </a:endParaRPr>
          </a:p>
          <a:p>
            <a:pPr algn="ctr">
              <a:defRPr/>
            </a:pPr>
            <a:r>
              <a:rPr lang="he-IL" sz="900" dirty="0">
                <a:latin typeface="Arial" pitchFamily="34" charset="0"/>
                <a:cs typeface="Arial" pitchFamily="34" charset="0"/>
              </a:rPr>
              <a:t>המכללה האקדמית ת"א יפו</a:t>
            </a:r>
          </a:p>
          <a:p>
            <a:pPr algn="ctr">
              <a:defRPr/>
            </a:pPr>
            <a:r>
              <a:rPr lang="he-IL" sz="900" dirty="0">
                <a:latin typeface="Arial" pitchFamily="34" charset="0"/>
                <a:cs typeface="Arial" pitchFamily="34" charset="0"/>
              </a:rPr>
              <a:t>שנקר – בי"ס גבוה להנדסה ועיצוב</a:t>
            </a:r>
          </a:p>
        </p:txBody>
      </p:sp>
      <p:sp>
        <p:nvSpPr>
          <p:cNvPr id="40" name="TextBox 39"/>
          <p:cNvSpPr txBox="1"/>
          <p:nvPr/>
        </p:nvSpPr>
        <p:spPr>
          <a:xfrm>
            <a:off x="2590973" y="2666876"/>
            <a:ext cx="1357313" cy="230187"/>
          </a:xfrm>
          <a:prstGeom prst="rect">
            <a:avLst/>
          </a:prstGeom>
          <a:solidFill>
            <a:schemeClr val="lt1">
              <a:alpha val="55000"/>
            </a:schemeClr>
          </a:solidFill>
          <a:ln>
            <a:solidFill>
              <a:schemeClr val="bg1">
                <a:lumMod val="65000"/>
              </a:schemeClr>
            </a:solidFill>
          </a:ln>
        </p:spPr>
        <p:style>
          <a:lnRef idx="2">
            <a:schemeClr val="dk1"/>
          </a:lnRef>
          <a:fillRef idx="1">
            <a:schemeClr val="lt1"/>
          </a:fillRef>
          <a:effectRef idx="0">
            <a:schemeClr val="dk1"/>
          </a:effectRef>
          <a:fontRef idx="minor">
            <a:schemeClr val="dk1"/>
          </a:fontRef>
        </p:style>
        <p:txBody>
          <a:bodyPr rtlCol="1">
            <a:spAutoFit/>
          </a:bodyPr>
          <a:lstStyle/>
          <a:p>
            <a:pPr algn="ctr">
              <a:defRPr/>
            </a:pPr>
            <a:r>
              <a:rPr lang="he-IL" sz="900" dirty="0">
                <a:latin typeface="Arial" pitchFamily="34" charset="0"/>
                <a:cs typeface="Arial" pitchFamily="34" charset="0"/>
              </a:rPr>
              <a:t>המרכז האקדמי רופין</a:t>
            </a:r>
          </a:p>
        </p:txBody>
      </p:sp>
      <p:sp>
        <p:nvSpPr>
          <p:cNvPr id="41" name="TextBox 40"/>
          <p:cNvSpPr txBox="1"/>
          <p:nvPr/>
        </p:nvSpPr>
        <p:spPr>
          <a:xfrm>
            <a:off x="2370484" y="1908845"/>
            <a:ext cx="1857375" cy="230188"/>
          </a:xfrm>
          <a:prstGeom prst="rect">
            <a:avLst/>
          </a:prstGeom>
          <a:solidFill>
            <a:schemeClr val="lt1">
              <a:alpha val="80000"/>
            </a:schemeClr>
          </a:solidFill>
          <a:ln>
            <a:solidFill>
              <a:schemeClr val="bg1">
                <a:lumMod val="65000"/>
              </a:schemeClr>
            </a:solidFill>
          </a:ln>
        </p:spPr>
        <p:style>
          <a:lnRef idx="2">
            <a:schemeClr val="dk1"/>
          </a:lnRef>
          <a:fillRef idx="1">
            <a:schemeClr val="lt1"/>
          </a:fillRef>
          <a:effectRef idx="0">
            <a:schemeClr val="dk1"/>
          </a:effectRef>
          <a:fontRef idx="minor">
            <a:schemeClr val="dk1"/>
          </a:fontRef>
        </p:style>
        <p:txBody>
          <a:bodyPr rtlCol="1">
            <a:spAutoFit/>
          </a:bodyPr>
          <a:lstStyle/>
          <a:p>
            <a:pPr algn="ctr">
              <a:defRPr/>
            </a:pPr>
            <a:r>
              <a:rPr lang="he-IL" sz="900" dirty="0">
                <a:latin typeface="Arial" pitchFamily="34" charset="0"/>
                <a:cs typeface="Arial" pitchFamily="34" charset="0"/>
              </a:rPr>
              <a:t>המכללה האקדמית גליל מערבי</a:t>
            </a:r>
          </a:p>
        </p:txBody>
      </p:sp>
      <p:sp>
        <p:nvSpPr>
          <p:cNvPr id="42" name="TextBox 41"/>
          <p:cNvSpPr txBox="1"/>
          <p:nvPr/>
        </p:nvSpPr>
        <p:spPr>
          <a:xfrm>
            <a:off x="4876973" y="2551783"/>
            <a:ext cx="1857375" cy="230187"/>
          </a:xfrm>
          <a:prstGeom prst="rect">
            <a:avLst/>
          </a:prstGeom>
          <a:solidFill>
            <a:schemeClr val="lt1">
              <a:alpha val="48000"/>
            </a:schemeClr>
          </a:solidFill>
          <a:ln>
            <a:solidFill>
              <a:schemeClr val="bg1">
                <a:lumMod val="65000"/>
              </a:schemeClr>
            </a:solidFill>
          </a:ln>
        </p:spPr>
        <p:style>
          <a:lnRef idx="2">
            <a:schemeClr val="dk1"/>
          </a:lnRef>
          <a:fillRef idx="1">
            <a:schemeClr val="lt1"/>
          </a:fillRef>
          <a:effectRef idx="0">
            <a:schemeClr val="dk1"/>
          </a:effectRef>
          <a:fontRef idx="minor">
            <a:schemeClr val="dk1"/>
          </a:fontRef>
        </p:style>
        <p:txBody>
          <a:bodyPr rtlCol="1">
            <a:spAutoFit/>
          </a:bodyPr>
          <a:lstStyle/>
          <a:p>
            <a:pPr algn="ctr">
              <a:defRPr/>
            </a:pPr>
            <a:r>
              <a:rPr lang="he-IL" sz="900" dirty="0">
                <a:latin typeface="Arial" pitchFamily="34" charset="0"/>
                <a:cs typeface="Arial" pitchFamily="34" charset="0"/>
              </a:rPr>
              <a:t>המכללה האקדמית כנרת עמק הירדן</a:t>
            </a:r>
          </a:p>
        </p:txBody>
      </p:sp>
      <p:sp>
        <p:nvSpPr>
          <p:cNvPr id="43" name="TextBox 42"/>
          <p:cNvSpPr txBox="1"/>
          <p:nvPr/>
        </p:nvSpPr>
        <p:spPr>
          <a:xfrm>
            <a:off x="4681711" y="2190502"/>
            <a:ext cx="1403350" cy="323850"/>
          </a:xfrm>
          <a:prstGeom prst="rect">
            <a:avLst/>
          </a:prstGeom>
          <a:solidFill>
            <a:schemeClr val="lt1">
              <a:alpha val="40000"/>
            </a:schemeClr>
          </a:solidFill>
          <a:ln>
            <a:solidFill>
              <a:schemeClr val="bg1">
                <a:lumMod val="65000"/>
              </a:schemeClr>
            </a:solidFill>
          </a:ln>
        </p:spPr>
        <p:style>
          <a:lnRef idx="2">
            <a:schemeClr val="dk1"/>
          </a:lnRef>
          <a:fillRef idx="1">
            <a:schemeClr val="lt1"/>
          </a:fillRef>
          <a:effectRef idx="0">
            <a:schemeClr val="dk1"/>
          </a:effectRef>
          <a:fontRef idx="minor">
            <a:schemeClr val="dk1"/>
          </a:fontRef>
        </p:style>
        <p:txBody>
          <a:bodyPr rtlCol="1">
            <a:spAutoFit/>
          </a:bodyPr>
          <a:lstStyle/>
          <a:p>
            <a:pPr algn="ctr">
              <a:defRPr/>
            </a:pPr>
            <a:r>
              <a:rPr lang="he-IL" sz="900" dirty="0">
                <a:latin typeface="Arial" pitchFamily="34" charset="0"/>
                <a:cs typeface="Arial" pitchFamily="34" charset="0"/>
              </a:rPr>
              <a:t>המכללה להנדסה אורט </a:t>
            </a:r>
            <a:r>
              <a:rPr lang="he-IL" sz="900" dirty="0" err="1">
                <a:latin typeface="Arial" pitchFamily="34" charset="0"/>
                <a:cs typeface="Arial" pitchFamily="34" charset="0"/>
              </a:rPr>
              <a:t>בראודה</a:t>
            </a:r>
            <a:r>
              <a:rPr lang="he-IL" sz="900" dirty="0">
                <a:latin typeface="Arial" pitchFamily="34" charset="0"/>
                <a:cs typeface="Arial" pitchFamily="34" charset="0"/>
              </a:rPr>
              <a:t> בכרמיאל</a:t>
            </a:r>
          </a:p>
        </p:txBody>
      </p:sp>
      <p:sp>
        <p:nvSpPr>
          <p:cNvPr id="44" name="TextBox 43"/>
          <p:cNvSpPr txBox="1"/>
          <p:nvPr/>
        </p:nvSpPr>
        <p:spPr>
          <a:xfrm>
            <a:off x="4805536" y="1936626"/>
            <a:ext cx="1331913" cy="230187"/>
          </a:xfrm>
          <a:prstGeom prst="rect">
            <a:avLst/>
          </a:prstGeom>
          <a:solidFill>
            <a:schemeClr val="lt1">
              <a:alpha val="48000"/>
            </a:schemeClr>
          </a:solidFill>
          <a:ln>
            <a:solidFill>
              <a:schemeClr val="bg1">
                <a:lumMod val="65000"/>
              </a:schemeClr>
            </a:solidFill>
          </a:ln>
        </p:spPr>
        <p:style>
          <a:lnRef idx="2">
            <a:schemeClr val="dk1"/>
          </a:lnRef>
          <a:fillRef idx="1">
            <a:schemeClr val="lt1"/>
          </a:fillRef>
          <a:effectRef idx="0">
            <a:schemeClr val="dk1"/>
          </a:effectRef>
          <a:fontRef idx="minor">
            <a:schemeClr val="dk1"/>
          </a:fontRef>
        </p:style>
        <p:txBody>
          <a:bodyPr rtlCol="1">
            <a:spAutoFit/>
          </a:bodyPr>
          <a:lstStyle/>
          <a:p>
            <a:pPr algn="ctr">
              <a:defRPr/>
            </a:pPr>
            <a:r>
              <a:rPr lang="he-IL" sz="900" dirty="0">
                <a:latin typeface="Arial" pitchFamily="34" charset="0"/>
                <a:cs typeface="Arial" pitchFamily="34" charset="0"/>
              </a:rPr>
              <a:t>המכללה האקדמית צפת</a:t>
            </a:r>
          </a:p>
        </p:txBody>
      </p:sp>
      <p:sp>
        <p:nvSpPr>
          <p:cNvPr id="45" name="TextBox 44"/>
          <p:cNvSpPr txBox="1"/>
          <p:nvPr/>
        </p:nvSpPr>
        <p:spPr>
          <a:xfrm>
            <a:off x="2378422" y="2337470"/>
            <a:ext cx="1857375" cy="230188"/>
          </a:xfrm>
          <a:prstGeom prst="rect">
            <a:avLst/>
          </a:prstGeom>
          <a:solidFill>
            <a:schemeClr val="lt1">
              <a:alpha val="80000"/>
            </a:schemeClr>
          </a:solidFill>
          <a:ln>
            <a:solidFill>
              <a:schemeClr val="bg1">
                <a:lumMod val="65000"/>
              </a:schemeClr>
            </a:solidFill>
          </a:ln>
        </p:spPr>
        <p:style>
          <a:lnRef idx="2">
            <a:schemeClr val="dk1"/>
          </a:lnRef>
          <a:fillRef idx="1">
            <a:schemeClr val="lt1"/>
          </a:fillRef>
          <a:effectRef idx="0">
            <a:schemeClr val="dk1"/>
          </a:effectRef>
          <a:fontRef idx="minor">
            <a:schemeClr val="dk1"/>
          </a:fontRef>
        </p:style>
        <p:txBody>
          <a:bodyPr rtlCol="1">
            <a:spAutoFit/>
          </a:bodyPr>
          <a:lstStyle/>
          <a:p>
            <a:pPr algn="ctr">
              <a:defRPr/>
            </a:pPr>
            <a:r>
              <a:rPr lang="he-IL" sz="900" dirty="0">
                <a:latin typeface="Arial" pitchFamily="34" charset="0"/>
                <a:cs typeface="Arial" pitchFamily="34" charset="0"/>
              </a:rPr>
              <a:t>המכללה האקדמית עמק יזרעאל</a:t>
            </a:r>
          </a:p>
        </p:txBody>
      </p:sp>
      <p:sp>
        <p:nvSpPr>
          <p:cNvPr id="46" name="TextBox 45"/>
          <p:cNvSpPr txBox="1"/>
          <p:nvPr/>
        </p:nvSpPr>
        <p:spPr>
          <a:xfrm>
            <a:off x="4948411" y="1623095"/>
            <a:ext cx="1500187" cy="230188"/>
          </a:xfrm>
          <a:prstGeom prst="rect">
            <a:avLst/>
          </a:prstGeom>
          <a:solidFill>
            <a:schemeClr val="lt1">
              <a:alpha val="48000"/>
            </a:schemeClr>
          </a:solidFill>
          <a:ln>
            <a:solidFill>
              <a:schemeClr val="bg1">
                <a:lumMod val="65000"/>
              </a:schemeClr>
            </a:solidFill>
          </a:ln>
        </p:spPr>
        <p:style>
          <a:lnRef idx="2">
            <a:schemeClr val="dk1"/>
          </a:lnRef>
          <a:fillRef idx="1">
            <a:schemeClr val="lt1"/>
          </a:fillRef>
          <a:effectRef idx="0">
            <a:schemeClr val="dk1"/>
          </a:effectRef>
          <a:fontRef idx="minor">
            <a:schemeClr val="dk1"/>
          </a:fontRef>
        </p:style>
        <p:txBody>
          <a:bodyPr rtlCol="1">
            <a:spAutoFit/>
          </a:bodyPr>
          <a:lstStyle/>
          <a:p>
            <a:pPr algn="ctr">
              <a:defRPr/>
            </a:pPr>
            <a:r>
              <a:rPr lang="he-IL" sz="900" dirty="0">
                <a:latin typeface="Arial" pitchFamily="34" charset="0"/>
                <a:cs typeface="Arial" pitchFamily="34" charset="0"/>
              </a:rPr>
              <a:t>המכללה האקדמית תל חי</a:t>
            </a:r>
          </a:p>
        </p:txBody>
      </p:sp>
      <p:sp>
        <p:nvSpPr>
          <p:cNvPr id="4" name="מלבן 3"/>
          <p:cNvSpPr/>
          <p:nvPr/>
        </p:nvSpPr>
        <p:spPr>
          <a:xfrm>
            <a:off x="2245704" y="362883"/>
            <a:ext cx="6407138" cy="707886"/>
          </a:xfrm>
          <a:prstGeom prst="rect">
            <a:avLst/>
          </a:prstGeom>
        </p:spPr>
        <p:txBody>
          <a:bodyPr wrap="square">
            <a:spAutoFit/>
          </a:bodyPr>
          <a:lstStyle/>
          <a:p>
            <a:pPr algn="ctr" rtl="1"/>
            <a:r>
              <a:rPr lang="he-IL" sz="4000" dirty="0" smtClean="0">
                <a:solidFill>
                  <a:srgbClr val="660066"/>
                </a:solidFill>
                <a:effectLst>
                  <a:outerShdw blurRad="38100" dist="25500" dir="5400000" algn="tl" rotWithShape="0">
                    <a:srgbClr val="000000">
                      <a:satMod val="180000"/>
                      <a:alpha val="75000"/>
                    </a:srgbClr>
                  </a:outerShdw>
                </a:effectLst>
                <a:latin typeface="Almoni DL AAA Regular" panose="020B0500000000020004" pitchFamily="34" charset="-79"/>
                <a:cs typeface="Almoni DL AAA Regular" panose="020B0500000000020004" pitchFamily="34" charset="-79"/>
              </a:rPr>
              <a:t>נגישות ארצית להשכלה גבוהה</a:t>
            </a:r>
            <a:endParaRPr lang="he-IL" sz="4000" b="1" dirty="0">
              <a:solidFill>
                <a:srgbClr val="660066"/>
              </a:solidFill>
              <a:latin typeface="Almoni DL AAA Regular" panose="020B0500000000020004" pitchFamily="34" charset="-79"/>
              <a:cs typeface="Almoni DL AAA Regular" panose="020B0500000000020004" pitchFamily="34" charset="-79"/>
            </a:endParaRPr>
          </a:p>
        </p:txBody>
      </p:sp>
    </p:spTree>
    <p:extLst>
      <p:ext uri="{BB962C8B-B14F-4D97-AF65-F5344CB8AC3E}">
        <p14:creationId xmlns:p14="http://schemas.microsoft.com/office/powerpoint/2010/main" xmlns="" val="8274639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title"/>
          </p:nvPr>
        </p:nvSpPr>
        <p:spPr>
          <a:xfrm>
            <a:off x="723900" y="764704"/>
            <a:ext cx="7772400" cy="1143000"/>
          </a:xfrm>
        </p:spPr>
        <p:txBody>
          <a:bodyPr>
            <a:scene3d>
              <a:camera prst="orthographicFront"/>
              <a:lightRig rig="soft" dir="t">
                <a:rot lat="0" lon="0" rev="2400000"/>
              </a:lightRig>
            </a:scene3d>
            <a:sp3d>
              <a:bevelT w="19050" h="12700"/>
            </a:sp3d>
          </a:bodyPr>
          <a:lstStyle/>
          <a:p>
            <a:pPr marL="54864" indent="0" algn="l" rtl="0" eaLnBrk="1" fontAlgn="auto" hangingPunct="1">
              <a:spcAft>
                <a:spcPts val="0"/>
              </a:spcAft>
              <a:defRPr/>
            </a:pPr>
            <a:r>
              <a:rPr lang="en-US" sz="2800" dirty="0" smtClean="0">
                <a:solidFill>
                  <a:srgbClr val="660033"/>
                </a:solidFill>
                <a:latin typeface="Almoni DL AAA Regular" panose="020B0500000000020004" pitchFamily="34" charset="-79"/>
                <a:cs typeface="Almoni DL AAA Regular" panose="020B0500000000020004" pitchFamily="34" charset="-79"/>
              </a:rPr>
              <a:t>Comparison of fields of study in colleges</a:t>
            </a:r>
            <a:r>
              <a:rPr lang="he-IL" sz="2800" b="1" dirty="0" smtClean="0">
                <a:solidFill>
                  <a:srgbClr val="660033"/>
                </a:solidFill>
                <a:latin typeface="Calibri" panose="020F0502020204030204" pitchFamily="34" charset="0"/>
              </a:rPr>
              <a:t/>
            </a:r>
            <a:br>
              <a:rPr lang="he-IL" sz="2800" b="1" dirty="0" smtClean="0">
                <a:solidFill>
                  <a:srgbClr val="660033"/>
                </a:solidFill>
                <a:latin typeface="Calibri" panose="020F0502020204030204" pitchFamily="34" charset="0"/>
              </a:rPr>
            </a:br>
            <a:r>
              <a:rPr lang="he-IL" sz="1800" b="1" dirty="0" smtClean="0">
                <a:solidFill>
                  <a:schemeClr val="tx2">
                    <a:tint val="100000"/>
                    <a:shade val="90000"/>
                    <a:satMod val="250000"/>
                    <a:alpha val="100000"/>
                  </a:schemeClr>
                </a:solidFill>
                <a:latin typeface="Tahoma" pitchFamily="34" charset="0"/>
                <a:cs typeface="Tahoma" pitchFamily="34" charset="0"/>
              </a:rPr>
              <a:t> </a:t>
            </a:r>
            <a:endParaRPr lang="en-US" sz="1800" b="1" dirty="0" smtClean="0">
              <a:solidFill>
                <a:schemeClr val="tx2">
                  <a:tint val="100000"/>
                  <a:shade val="90000"/>
                  <a:satMod val="250000"/>
                  <a:alpha val="100000"/>
                </a:schemeClr>
              </a:solidFill>
              <a:latin typeface="Tahoma" pitchFamily="34" charset="0"/>
              <a:cs typeface="Tahoma" pitchFamily="34" charset="0"/>
            </a:endParaRPr>
          </a:p>
        </p:txBody>
      </p:sp>
      <p:sp>
        <p:nvSpPr>
          <p:cNvPr id="3082" name="Rectangle 4"/>
          <p:cNvSpPr>
            <a:spLocks noChangeArrowheads="1"/>
          </p:cNvSpPr>
          <p:nvPr/>
        </p:nvSpPr>
        <p:spPr bwMode="auto">
          <a:xfrm>
            <a:off x="6300788" y="6237288"/>
            <a:ext cx="1739900" cy="288925"/>
          </a:xfrm>
          <a:prstGeom prst="rect">
            <a:avLst/>
          </a:prstGeom>
          <a:noFill/>
          <a:ln w="9525">
            <a:solidFill>
              <a:schemeClr val="tx1"/>
            </a:solidFill>
            <a:miter lim="800000"/>
            <a:headEnd/>
            <a:tailEnd/>
          </a:ln>
        </p:spPr>
        <p:txBody>
          <a:bodyPr wrap="none" anchor="ctr"/>
          <a:lstStyle/>
          <a:p>
            <a:pPr algn="ctr"/>
            <a:r>
              <a:rPr lang="he-IL" altLang="he-IL" sz="1400">
                <a:latin typeface="Tahoma" pitchFamily="34" charset="0"/>
                <a:cs typeface="Tahoma" pitchFamily="34" charset="0"/>
              </a:rPr>
              <a:t>מקור: נתוני המל"ג</a:t>
            </a:r>
            <a:endParaRPr lang="en-US" altLang="he-IL" sz="1400">
              <a:latin typeface="Tahoma" pitchFamily="34" charset="0"/>
              <a:cs typeface="Tahoma" pitchFamily="34" charset="0"/>
            </a:endParaRPr>
          </a:p>
        </p:txBody>
      </p:sp>
      <p:graphicFrame>
        <p:nvGraphicFramePr>
          <p:cNvPr id="3080" name="Object 8"/>
          <p:cNvGraphicFramePr>
            <a:graphicFrameLocks noGrp="1" noChangeAspect="1"/>
          </p:cNvGraphicFramePr>
          <p:nvPr>
            <p:ph type="chart" idx="1"/>
          </p:nvPr>
        </p:nvGraphicFramePr>
        <p:xfrm>
          <a:off x="642938" y="2071688"/>
          <a:ext cx="7772400" cy="4114800"/>
        </p:xfrm>
        <a:graphic>
          <a:graphicData uri="http://schemas.openxmlformats.org/presentationml/2006/ole">
            <p:oleObj spid="_x0000_s3089" name="תרשים" r:id="rId4" imgW="7772400" imgH="4114800" progId="MSGraph.Chart.8">
              <p:embed followColorScheme="full"/>
            </p:oleObj>
          </a:graphicData>
        </a:graphic>
      </p:graphicFrame>
      <p:sp>
        <p:nvSpPr>
          <p:cNvPr id="3083" name="TextBox 6"/>
          <p:cNvSpPr txBox="1">
            <a:spLocks noChangeArrowheads="1"/>
          </p:cNvSpPr>
          <p:nvPr/>
        </p:nvSpPr>
        <p:spPr bwMode="auto">
          <a:xfrm>
            <a:off x="5786438" y="4929188"/>
            <a:ext cx="2571750" cy="276225"/>
          </a:xfrm>
          <a:prstGeom prst="rect">
            <a:avLst/>
          </a:prstGeom>
          <a:noFill/>
          <a:ln w="9525">
            <a:noFill/>
            <a:miter lim="800000"/>
            <a:headEnd/>
            <a:tailEnd/>
          </a:ln>
        </p:spPr>
        <p:txBody>
          <a:bodyPr>
            <a:spAutoFit/>
          </a:bodyPr>
          <a:lstStyle/>
          <a:p>
            <a:pPr algn="ctr"/>
            <a:r>
              <a:rPr lang="he-IL" altLang="he-IL" sz="1200">
                <a:latin typeface="Tahoma" pitchFamily="34" charset="0"/>
                <a:cs typeface="Tahoma" pitchFamily="34" charset="0"/>
              </a:rPr>
              <a:t>. </a:t>
            </a:r>
            <a:endParaRPr lang="he-IL" altLang="he-IL" sz="2800">
              <a:latin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152971" y="1848954"/>
            <a:ext cx="9073008" cy="3740286"/>
          </a:xfrm>
        </p:spPr>
        <p:txBody>
          <a:bodyPr>
            <a:normAutofit fontScale="90000"/>
            <a:scene3d>
              <a:camera prst="orthographicFront"/>
              <a:lightRig rig="soft" dir="t">
                <a:rot lat="0" lon="0" rev="2400000"/>
              </a:lightRig>
            </a:scene3d>
            <a:sp3d>
              <a:bevelT w="19050" h="12700"/>
            </a:sp3d>
          </a:bodyPr>
          <a:lstStyle/>
          <a:p>
            <a:pPr indent="0" algn="ctr" eaLnBrk="1" fontAlgn="auto" hangingPunct="1">
              <a:spcAft>
                <a:spcPts val="0"/>
              </a:spcAft>
              <a:defRPr/>
            </a:pPr>
            <a:r>
              <a:rPr lang="en-US" dirty="0" smtClean="0">
                <a:solidFill>
                  <a:schemeClr val="accent6">
                    <a:lumMod val="50000"/>
                  </a:schemeClr>
                </a:solidFill>
              </a:rPr>
              <a:t/>
            </a:r>
            <a:br>
              <a:rPr lang="en-US" dirty="0" smtClean="0">
                <a:solidFill>
                  <a:schemeClr val="accent6">
                    <a:lumMod val="50000"/>
                  </a:schemeClr>
                </a:solidFill>
              </a:rPr>
            </a:br>
            <a:r>
              <a:rPr lang="en-US" dirty="0" smtClean="0">
                <a:solidFill>
                  <a:schemeClr val="accent4">
                    <a:lumMod val="75000"/>
                  </a:schemeClr>
                </a:solidFill>
              </a:rPr>
              <a:t/>
            </a:r>
            <a:br>
              <a:rPr lang="en-US" dirty="0" smtClean="0">
                <a:solidFill>
                  <a:schemeClr val="accent4">
                    <a:lumMod val="75000"/>
                  </a:schemeClr>
                </a:solidFill>
              </a:rPr>
            </a:br>
            <a:r>
              <a:rPr lang="he-IL" dirty="0" smtClean="0">
                <a:solidFill>
                  <a:schemeClr val="accent4">
                    <a:lumMod val="75000"/>
                  </a:schemeClr>
                </a:solidFill>
              </a:rPr>
              <a:t/>
            </a:r>
            <a:br>
              <a:rPr lang="he-IL" dirty="0" smtClean="0">
                <a:solidFill>
                  <a:schemeClr val="accent4">
                    <a:lumMod val="75000"/>
                  </a:schemeClr>
                </a:solidFill>
              </a:rPr>
            </a:br>
            <a:r>
              <a:rPr lang="he-IL" dirty="0">
                <a:solidFill>
                  <a:schemeClr val="accent4">
                    <a:lumMod val="75000"/>
                  </a:schemeClr>
                </a:solidFill>
              </a:rPr>
              <a:t/>
            </a:r>
            <a:br>
              <a:rPr lang="he-IL" dirty="0">
                <a:solidFill>
                  <a:schemeClr val="accent4">
                    <a:lumMod val="75000"/>
                  </a:schemeClr>
                </a:solidFill>
              </a:rPr>
            </a:br>
            <a:r>
              <a:rPr lang="he-IL" dirty="0" smtClean="0">
                <a:solidFill>
                  <a:schemeClr val="accent4">
                    <a:lumMod val="75000"/>
                  </a:schemeClr>
                </a:solidFill>
              </a:rPr>
              <a:t/>
            </a:r>
            <a:br>
              <a:rPr lang="he-IL" dirty="0" smtClean="0">
                <a:solidFill>
                  <a:schemeClr val="accent4">
                    <a:lumMod val="75000"/>
                  </a:schemeClr>
                </a:solidFill>
              </a:rPr>
            </a:br>
            <a:r>
              <a:rPr lang="he-IL" dirty="0" smtClean="0">
                <a:solidFill>
                  <a:schemeClr val="accent4">
                    <a:lumMod val="75000"/>
                  </a:schemeClr>
                </a:solidFill>
              </a:rPr>
              <a:t/>
            </a:r>
            <a:br>
              <a:rPr lang="he-IL" dirty="0" smtClean="0">
                <a:solidFill>
                  <a:schemeClr val="accent4">
                    <a:lumMod val="75000"/>
                  </a:schemeClr>
                </a:solidFill>
              </a:rPr>
            </a:br>
            <a:r>
              <a:rPr lang="he-IL" dirty="0">
                <a:solidFill>
                  <a:schemeClr val="accent4">
                    <a:lumMod val="75000"/>
                  </a:schemeClr>
                </a:solidFill>
              </a:rPr>
              <a:t/>
            </a:r>
            <a:br>
              <a:rPr lang="he-IL" dirty="0">
                <a:solidFill>
                  <a:schemeClr val="accent4">
                    <a:lumMod val="75000"/>
                  </a:schemeClr>
                </a:solidFill>
              </a:rPr>
            </a:br>
            <a:r>
              <a:rPr lang="he-IL" dirty="0" smtClean="0">
                <a:solidFill>
                  <a:schemeClr val="accent4">
                    <a:lumMod val="75000"/>
                  </a:schemeClr>
                </a:solidFill>
              </a:rPr>
              <a:t/>
            </a:r>
            <a:br>
              <a:rPr lang="he-IL" dirty="0" smtClean="0">
                <a:solidFill>
                  <a:schemeClr val="accent4">
                    <a:lumMod val="75000"/>
                  </a:schemeClr>
                </a:solidFill>
              </a:rPr>
            </a:br>
            <a:r>
              <a:rPr lang="en-US" dirty="0" smtClean="0">
                <a:solidFill>
                  <a:srgbClr val="660066"/>
                </a:solidFill>
                <a:latin typeface="Almoni DL AAA Regular" panose="020B0500000000020004" pitchFamily="34" charset="-79"/>
                <a:cs typeface="Almoni DL AAA Regular" panose="020B0500000000020004" pitchFamily="34" charset="-79"/>
              </a:rPr>
              <a:t/>
            </a:r>
            <a:br>
              <a:rPr lang="en-US" dirty="0" smtClean="0">
                <a:solidFill>
                  <a:srgbClr val="660066"/>
                </a:solidFill>
                <a:latin typeface="Almoni DL AAA Regular" panose="020B0500000000020004" pitchFamily="34" charset="-79"/>
                <a:cs typeface="Almoni DL AAA Regular" panose="020B0500000000020004" pitchFamily="34" charset="-79"/>
              </a:rPr>
            </a:br>
            <a:r>
              <a:rPr lang="en-US" dirty="0">
                <a:solidFill>
                  <a:srgbClr val="660066"/>
                </a:solidFill>
                <a:latin typeface="Almoni DL AAA Regular" panose="020B0500000000020004" pitchFamily="34" charset="-79"/>
                <a:cs typeface="Almoni DL AAA Regular" panose="020B0500000000020004" pitchFamily="34" charset="-79"/>
              </a:rPr>
              <a:t/>
            </a:r>
            <a:br>
              <a:rPr lang="en-US" dirty="0">
                <a:solidFill>
                  <a:srgbClr val="660066"/>
                </a:solidFill>
                <a:latin typeface="Almoni DL AAA Regular" panose="020B0500000000020004" pitchFamily="34" charset="-79"/>
                <a:cs typeface="Almoni DL AAA Regular" panose="020B0500000000020004" pitchFamily="34" charset="-79"/>
              </a:rPr>
            </a:br>
            <a:r>
              <a:rPr lang="en-US" dirty="0" smtClean="0">
                <a:solidFill>
                  <a:srgbClr val="361013"/>
                </a:solidFill>
              </a:rPr>
              <a:t> </a:t>
            </a:r>
            <a:endParaRPr lang="he-IL" dirty="0">
              <a:solidFill>
                <a:srgbClr val="361013"/>
              </a:solidFill>
            </a:endParaRPr>
          </a:p>
        </p:txBody>
      </p:sp>
      <p:sp>
        <p:nvSpPr>
          <p:cNvPr id="15363" name="מלבן 5"/>
          <p:cNvSpPr>
            <a:spLocks noChangeArrowheads="1"/>
          </p:cNvSpPr>
          <p:nvPr/>
        </p:nvSpPr>
        <p:spPr bwMode="auto">
          <a:xfrm>
            <a:off x="4454525" y="3244850"/>
            <a:ext cx="234950" cy="368300"/>
          </a:xfrm>
          <a:prstGeom prst="rect">
            <a:avLst/>
          </a:prstGeom>
          <a:noFill/>
          <a:ln w="9525">
            <a:noFill/>
            <a:miter lim="800000"/>
            <a:headEnd/>
            <a:tailEnd/>
          </a:ln>
        </p:spPr>
        <p:txBody>
          <a:bodyPr wrap="none">
            <a:spAutoFit/>
          </a:bodyPr>
          <a:lstStyle/>
          <a:p>
            <a:r>
              <a:rPr lang="he-IL">
                <a:latin typeface="Rockwell" pitchFamily="18" charset="0"/>
                <a:cs typeface="David" pitchFamily="2" charset="-79"/>
              </a:rPr>
              <a:t> </a:t>
            </a:r>
          </a:p>
        </p:txBody>
      </p:sp>
      <p:sp>
        <p:nvSpPr>
          <p:cNvPr id="15364" name="Rectangle 5"/>
          <p:cNvSpPr>
            <a:spLocks noChangeArrowheads="1"/>
          </p:cNvSpPr>
          <p:nvPr/>
        </p:nvSpPr>
        <p:spPr bwMode="auto">
          <a:xfrm>
            <a:off x="-117475" y="307975"/>
            <a:ext cx="9144000" cy="457200"/>
          </a:xfrm>
          <a:prstGeom prst="rect">
            <a:avLst/>
          </a:prstGeom>
          <a:noFill/>
          <a:ln w="9525">
            <a:noFill/>
            <a:miter lim="800000"/>
            <a:headEnd/>
            <a:tailEnd/>
          </a:ln>
        </p:spPr>
        <p:txBody>
          <a:bodyPr wrap="none" anchor="ctr">
            <a:spAutoFit/>
          </a:bodyPr>
          <a:lstStyle/>
          <a:p>
            <a:endParaRPr lang="he-IL">
              <a:latin typeface="Rockwell" pitchFamily="18" charset="0"/>
              <a:cs typeface="David" pitchFamily="2" charset="-79"/>
            </a:endParaRPr>
          </a:p>
        </p:txBody>
      </p:sp>
      <p:pic>
        <p:nvPicPr>
          <p:cNvPr id="15365" name="Picture 2"/>
          <p:cNvPicPr>
            <a:picLocks noChangeAspect="1" noChangeArrowheads="1"/>
          </p:cNvPicPr>
          <p:nvPr/>
        </p:nvPicPr>
        <p:blipFill>
          <a:blip r:embed="rId2" cstate="print"/>
          <a:srcRect/>
          <a:stretch>
            <a:fillRect/>
          </a:stretch>
        </p:blipFill>
        <p:spPr bwMode="auto">
          <a:xfrm>
            <a:off x="639763" y="333375"/>
            <a:ext cx="944562" cy="1474788"/>
          </a:xfrm>
          <a:prstGeom prst="rect">
            <a:avLst/>
          </a:prstGeom>
          <a:noFill/>
          <a:ln w="9525">
            <a:noFill/>
            <a:miter lim="800000"/>
            <a:headEnd/>
            <a:tailEnd/>
          </a:ln>
        </p:spPr>
      </p:pic>
      <p:sp>
        <p:nvSpPr>
          <p:cNvPr id="8" name="Rectangle 3"/>
          <p:cNvSpPr txBox="1">
            <a:spLocks noChangeArrowheads="1"/>
          </p:cNvSpPr>
          <p:nvPr/>
        </p:nvSpPr>
        <p:spPr bwMode="auto">
          <a:xfrm>
            <a:off x="364034" y="2780928"/>
            <a:ext cx="7915275" cy="4286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Char char="•"/>
              <a:defRPr sz="3200">
                <a:solidFill>
                  <a:schemeClr val="tx1"/>
                </a:solidFill>
                <a:latin typeface="+mn-lt"/>
                <a:ea typeface="+mn-ea"/>
                <a:cs typeface="+mn-cs"/>
              </a:defRPr>
            </a:lvl1pPr>
            <a:lvl2pPr marL="742950" indent="-285750" algn="r" rtl="1" eaLnBrk="0" fontAlgn="base" hangingPunct="0">
              <a:spcBef>
                <a:spcPct val="20000"/>
              </a:spcBef>
              <a:spcAft>
                <a:spcPct val="0"/>
              </a:spcAft>
              <a:buChar char="–"/>
              <a:defRPr sz="2800">
                <a:solidFill>
                  <a:schemeClr val="tx1"/>
                </a:solidFill>
                <a:latin typeface="+mn-lt"/>
                <a:cs typeface="+mn-cs"/>
              </a:defRPr>
            </a:lvl2pPr>
            <a:lvl3pPr marL="1143000" indent="-228600" algn="r" rtl="1" eaLnBrk="0" fontAlgn="base" hangingPunct="0">
              <a:spcBef>
                <a:spcPct val="20000"/>
              </a:spcBef>
              <a:spcAft>
                <a:spcPct val="0"/>
              </a:spcAft>
              <a:buChar char="•"/>
              <a:defRPr sz="2400">
                <a:solidFill>
                  <a:schemeClr val="tx1"/>
                </a:solidFill>
                <a:latin typeface="+mn-lt"/>
                <a:cs typeface="+mn-cs"/>
              </a:defRPr>
            </a:lvl3pPr>
            <a:lvl4pPr marL="1600200" indent="-228600" algn="r" rtl="1" eaLnBrk="0" fontAlgn="base" hangingPunct="0">
              <a:spcBef>
                <a:spcPct val="20000"/>
              </a:spcBef>
              <a:spcAft>
                <a:spcPct val="0"/>
              </a:spcAft>
              <a:buChar char="–"/>
              <a:defRPr sz="2000">
                <a:solidFill>
                  <a:schemeClr val="tx1"/>
                </a:solidFill>
                <a:latin typeface="+mn-lt"/>
                <a:cs typeface="+mn-cs"/>
              </a:defRPr>
            </a:lvl4pPr>
            <a:lvl5pPr marL="2057400" indent="-228600" algn="r" rtl="1" eaLnBrk="0" fontAlgn="base" hangingPunct="0">
              <a:spcBef>
                <a:spcPct val="20000"/>
              </a:spcBef>
              <a:spcAft>
                <a:spcPct val="0"/>
              </a:spcAft>
              <a:buChar char="»"/>
              <a:defRPr sz="2000">
                <a:solidFill>
                  <a:schemeClr val="tx1"/>
                </a:solidFill>
                <a:latin typeface="+mn-lt"/>
                <a:cs typeface="+mn-cs"/>
              </a:defRPr>
            </a:lvl5pPr>
            <a:lvl6pPr marL="2514600" indent="-228600" algn="r" rtl="1" fontAlgn="base">
              <a:spcBef>
                <a:spcPct val="20000"/>
              </a:spcBef>
              <a:spcAft>
                <a:spcPct val="0"/>
              </a:spcAft>
              <a:buChar char="»"/>
              <a:defRPr sz="2000">
                <a:solidFill>
                  <a:schemeClr val="tx1"/>
                </a:solidFill>
                <a:latin typeface="+mn-lt"/>
                <a:cs typeface="+mn-cs"/>
              </a:defRPr>
            </a:lvl6pPr>
            <a:lvl7pPr marL="2971800" indent="-228600" algn="r" rtl="1" fontAlgn="base">
              <a:spcBef>
                <a:spcPct val="20000"/>
              </a:spcBef>
              <a:spcAft>
                <a:spcPct val="0"/>
              </a:spcAft>
              <a:buChar char="»"/>
              <a:defRPr sz="2000">
                <a:solidFill>
                  <a:schemeClr val="tx1"/>
                </a:solidFill>
                <a:latin typeface="+mn-lt"/>
                <a:cs typeface="+mn-cs"/>
              </a:defRPr>
            </a:lvl7pPr>
            <a:lvl8pPr marL="3429000" indent="-228600" algn="r" rtl="1" fontAlgn="base">
              <a:spcBef>
                <a:spcPct val="20000"/>
              </a:spcBef>
              <a:spcAft>
                <a:spcPct val="0"/>
              </a:spcAft>
              <a:buChar char="»"/>
              <a:defRPr sz="2000">
                <a:solidFill>
                  <a:schemeClr val="tx1"/>
                </a:solidFill>
                <a:latin typeface="+mn-lt"/>
                <a:cs typeface="+mn-cs"/>
              </a:defRPr>
            </a:lvl8pPr>
            <a:lvl9pPr marL="3886200" indent="-228600" algn="r" rtl="1" fontAlgn="base">
              <a:spcBef>
                <a:spcPct val="20000"/>
              </a:spcBef>
              <a:spcAft>
                <a:spcPct val="0"/>
              </a:spcAft>
              <a:buChar char="»"/>
              <a:defRPr sz="2000">
                <a:solidFill>
                  <a:schemeClr val="tx1"/>
                </a:solidFill>
                <a:latin typeface="+mn-lt"/>
                <a:cs typeface="+mn-cs"/>
              </a:defRPr>
            </a:lvl9pPr>
          </a:lstStyle>
          <a:p>
            <a:pPr>
              <a:buFont typeface="Wingdings" pitchFamily="2" charset="2"/>
              <a:buChar char="Ø"/>
            </a:pPr>
            <a:r>
              <a:rPr lang="he-IL" altLang="he-IL" sz="2000" kern="0" dirty="0" smtClean="0">
                <a:latin typeface="Almoni DL AAA Regular" panose="020B0500000000020004" pitchFamily="34" charset="-79"/>
                <a:cs typeface="Almoni DL AAA Regular" panose="020B0500000000020004" pitchFamily="34" charset="-79"/>
              </a:rPr>
              <a:t>8 מכללות ציבוריות מתמקדות בלימודי ההנדסה והטכנולוגיה. </a:t>
            </a:r>
          </a:p>
          <a:p>
            <a:pPr>
              <a:buFont typeface="Wingdings" pitchFamily="2" charset="2"/>
              <a:buChar char="Ø"/>
            </a:pPr>
            <a:r>
              <a:rPr lang="he-IL" altLang="he-IL" sz="2000" kern="0" dirty="0" smtClean="0">
                <a:latin typeface="Almoni DL AAA Regular" panose="020B0500000000020004" pitchFamily="34" charset="-79"/>
                <a:cs typeface="Almoni DL AAA Regular" panose="020B0500000000020004" pitchFamily="34" charset="-79"/>
              </a:rPr>
              <a:t>מרבית המכללות הנן מולטי </a:t>
            </a:r>
            <a:r>
              <a:rPr lang="he-IL" altLang="he-IL" sz="2000" kern="0" dirty="0" err="1" smtClean="0">
                <a:latin typeface="Almoni DL AAA Regular" panose="020B0500000000020004" pitchFamily="34" charset="-79"/>
                <a:cs typeface="Almoni DL AAA Regular" panose="020B0500000000020004" pitchFamily="34" charset="-79"/>
              </a:rPr>
              <a:t>דיספילנאריות</a:t>
            </a:r>
            <a:r>
              <a:rPr lang="he-IL" altLang="he-IL" sz="2000" kern="0" dirty="0" smtClean="0">
                <a:latin typeface="Almoni DL AAA Regular" panose="020B0500000000020004" pitchFamily="34" charset="-79"/>
                <a:cs typeface="Almoni DL AAA Regular" panose="020B0500000000020004" pitchFamily="34" charset="-79"/>
              </a:rPr>
              <a:t> ונלמדים בהם תחומים מגוונים: סיעוד, שירותי אנוש, כלכלה וניהול, מדעי החברה, מדעי המחשב, מדעי הטבע, עבודה סוציאלית ועוד. </a:t>
            </a:r>
          </a:p>
          <a:p>
            <a:pPr>
              <a:buFont typeface="Wingdings" pitchFamily="2" charset="2"/>
              <a:buChar char="Ø"/>
            </a:pPr>
            <a:r>
              <a:rPr lang="he-IL" altLang="he-IL" sz="2000" kern="0" dirty="0" smtClean="0">
                <a:latin typeface="Almoni DL AAA Regular" panose="020B0500000000020004" pitchFamily="34" charset="-79"/>
                <a:cs typeface="Almoni DL AAA Regular" panose="020B0500000000020004" pitchFamily="34" charset="-79"/>
              </a:rPr>
              <a:t>שנקר, בצלאל והאקדמיה למוזיקה ולמחול - ייחודים בתחומי האמנות, העיצוב, המוזיקה והמחול. </a:t>
            </a:r>
          </a:p>
          <a:p>
            <a:pPr>
              <a:buFont typeface="Wingdings" pitchFamily="2" charset="2"/>
              <a:buChar char="Ø"/>
            </a:pPr>
            <a:r>
              <a:rPr lang="he-IL" altLang="he-IL" sz="2000" kern="0" dirty="0" smtClean="0">
                <a:latin typeface="Almoni DL AAA Regular" panose="020B0500000000020004" pitchFamily="34" charset="-79"/>
                <a:cs typeface="Almoni DL AAA Regular" panose="020B0500000000020004" pitchFamily="34" charset="-79"/>
              </a:rPr>
              <a:t>בית הספר למדעי הים במרכז האקדמי </a:t>
            </a:r>
            <a:r>
              <a:rPr lang="he-IL" altLang="he-IL" sz="2000" kern="0" dirty="0" err="1" smtClean="0">
                <a:latin typeface="Almoni DL AAA Regular" panose="020B0500000000020004" pitchFamily="34" charset="-79"/>
                <a:cs typeface="Almoni DL AAA Regular" panose="020B0500000000020004" pitchFamily="34" charset="-79"/>
              </a:rPr>
              <a:t>רופין</a:t>
            </a:r>
            <a:r>
              <a:rPr lang="he-IL" altLang="he-IL" sz="2000" kern="0" dirty="0" smtClean="0">
                <a:latin typeface="Almoni DL AAA Regular" panose="020B0500000000020004" pitchFamily="34" charset="-79"/>
                <a:cs typeface="Almoni DL AAA Regular" panose="020B0500000000020004" pitchFamily="34" charset="-79"/>
              </a:rPr>
              <a:t> משמש כחוד החנית בלימוד ומחקר תחום ייחודי זה. </a:t>
            </a:r>
          </a:p>
          <a:p>
            <a:pPr>
              <a:buFont typeface="Wingdings" pitchFamily="2" charset="2"/>
              <a:buChar char="Ø"/>
            </a:pPr>
            <a:r>
              <a:rPr lang="he-IL" altLang="he-IL" sz="2000" kern="0" dirty="0" smtClean="0">
                <a:latin typeface="Almoni DL AAA Regular" panose="020B0500000000020004" pitchFamily="34" charset="-79"/>
                <a:cs typeface="Almoni DL AAA Regular" panose="020B0500000000020004" pitchFamily="34" charset="-79"/>
              </a:rPr>
              <a:t>במכללה האקדמית עמק יזרעאל ובספיר לומדים תקשורת במרכזיים חדשניים המאפשרים לסטודנטים לשלב התנסות מעשית במסגרת הלימודים באמצעות ציוד תקשורת חדשני ביותר. </a:t>
            </a:r>
          </a:p>
          <a:p>
            <a:pPr>
              <a:buFont typeface="Wingdings" pitchFamily="2" charset="2"/>
              <a:buChar char="Ø"/>
            </a:pPr>
            <a:endParaRPr lang="he-IL" altLang="he-IL" sz="1800" kern="0" dirty="0" smtClean="0">
              <a:latin typeface="Tahoma" pitchFamily="34" charset="0"/>
              <a:cs typeface="Tahoma" pitchFamily="34" charset="0"/>
            </a:endParaRPr>
          </a:p>
          <a:p>
            <a:pPr>
              <a:buFont typeface="Wingdings" pitchFamily="2" charset="2"/>
              <a:buChar char="Ø"/>
            </a:pPr>
            <a:endParaRPr lang="he-IL" altLang="he-IL" sz="1800" kern="0" dirty="0" smtClean="0">
              <a:latin typeface="Tahoma" pitchFamily="34" charset="0"/>
              <a:cs typeface="Tahoma" pitchFamily="34" charset="0"/>
            </a:endParaRPr>
          </a:p>
        </p:txBody>
      </p:sp>
      <p:sp>
        <p:nvSpPr>
          <p:cNvPr id="3" name="TextBox 2"/>
          <p:cNvSpPr txBox="1"/>
          <p:nvPr/>
        </p:nvSpPr>
        <p:spPr>
          <a:xfrm>
            <a:off x="1126480" y="472787"/>
            <a:ext cx="7766000" cy="584775"/>
          </a:xfrm>
          <a:prstGeom prst="rect">
            <a:avLst/>
          </a:prstGeom>
          <a:noFill/>
        </p:spPr>
        <p:txBody>
          <a:bodyPr wrap="square" rtlCol="1">
            <a:spAutoFit/>
          </a:bodyPr>
          <a:lstStyle/>
          <a:p>
            <a:pPr algn="r"/>
            <a:r>
              <a:rPr lang="he-IL" sz="3200" dirty="0" smtClean="0">
                <a:latin typeface="Almoni DL AAA Black" panose="020B0A00000000020004" pitchFamily="34" charset="-79"/>
                <a:cs typeface="Almoni DL AAA Black" panose="020B0A00000000020004" pitchFamily="34" charset="-79"/>
              </a:rPr>
              <a:t>	</a:t>
            </a:r>
            <a:r>
              <a:rPr lang="he-IL" sz="3200" dirty="0" smtClean="0">
                <a:solidFill>
                  <a:srgbClr val="660066"/>
                </a:solidFill>
                <a:latin typeface="Almoni DL AAA Black" panose="020B0A00000000020004" pitchFamily="34" charset="-79"/>
                <a:cs typeface="Almoni DL AAA Black" panose="020B0A00000000020004" pitchFamily="34" charset="-79"/>
              </a:rPr>
              <a:t>        	</a:t>
            </a:r>
            <a:r>
              <a:rPr lang="he-IL" sz="3200" b="1" dirty="0" smtClean="0">
                <a:solidFill>
                  <a:srgbClr val="660033"/>
                </a:solidFill>
                <a:latin typeface="Almoni DL AAA Regular" panose="020B0500000000020004" pitchFamily="34" charset="-79"/>
                <a:cs typeface="Almoni DL AAA Regular" panose="020B0500000000020004" pitchFamily="34" charset="-79"/>
              </a:rPr>
              <a:t>על קצה המזלג - </a:t>
            </a:r>
            <a:r>
              <a:rPr lang="he-IL" sz="3200" b="1" dirty="0" err="1" smtClean="0">
                <a:solidFill>
                  <a:srgbClr val="660033"/>
                </a:solidFill>
                <a:latin typeface="Almoni DL AAA Regular" panose="020B0500000000020004" pitchFamily="34" charset="-79"/>
                <a:cs typeface="Almoni DL AAA Regular" panose="020B0500000000020004" pitchFamily="34" charset="-79"/>
              </a:rPr>
              <a:t>תוכניות</a:t>
            </a:r>
            <a:r>
              <a:rPr lang="he-IL" sz="3200" b="1" dirty="0" smtClean="0">
                <a:solidFill>
                  <a:srgbClr val="660033"/>
                </a:solidFill>
                <a:latin typeface="Almoni DL AAA Regular" panose="020B0500000000020004" pitchFamily="34" charset="-79"/>
                <a:cs typeface="Almoni DL AAA Regular" panose="020B0500000000020004" pitchFamily="34" charset="-79"/>
              </a:rPr>
              <a:t> הלימודים </a:t>
            </a:r>
            <a:endParaRPr lang="he-IL" sz="3200" b="1" dirty="0">
              <a:solidFill>
                <a:srgbClr val="660033"/>
              </a:solidFill>
              <a:latin typeface="Almoni DL AAA Regular" panose="020B0500000000020004" pitchFamily="34" charset="-79"/>
              <a:cs typeface="Almoni DL AAA Regular" panose="020B0500000000020004" pitchFamily="34" charset="-79"/>
            </a:endParaRPr>
          </a:p>
        </p:txBody>
      </p:sp>
    </p:spTree>
    <p:extLst>
      <p:ext uri="{BB962C8B-B14F-4D97-AF65-F5344CB8AC3E}">
        <p14:creationId xmlns:p14="http://schemas.microsoft.com/office/powerpoint/2010/main" xmlns="" val="27327432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152971" y="1848954"/>
            <a:ext cx="9073008" cy="3740286"/>
          </a:xfrm>
        </p:spPr>
        <p:txBody>
          <a:bodyPr>
            <a:normAutofit fontScale="90000"/>
            <a:scene3d>
              <a:camera prst="orthographicFront"/>
              <a:lightRig rig="soft" dir="t">
                <a:rot lat="0" lon="0" rev="2400000"/>
              </a:lightRig>
            </a:scene3d>
            <a:sp3d>
              <a:bevelT w="19050" h="12700"/>
            </a:sp3d>
          </a:bodyPr>
          <a:lstStyle/>
          <a:p>
            <a:pPr indent="0" algn="ctr" eaLnBrk="1" fontAlgn="auto" hangingPunct="1">
              <a:spcAft>
                <a:spcPts val="0"/>
              </a:spcAft>
              <a:defRPr/>
            </a:pPr>
            <a:r>
              <a:rPr lang="en-US" dirty="0" smtClean="0">
                <a:solidFill>
                  <a:schemeClr val="accent6">
                    <a:lumMod val="50000"/>
                  </a:schemeClr>
                </a:solidFill>
              </a:rPr>
              <a:t/>
            </a:r>
            <a:br>
              <a:rPr lang="en-US" dirty="0" smtClean="0">
                <a:solidFill>
                  <a:schemeClr val="accent6">
                    <a:lumMod val="50000"/>
                  </a:schemeClr>
                </a:solidFill>
              </a:rPr>
            </a:br>
            <a:r>
              <a:rPr lang="en-US" dirty="0" smtClean="0">
                <a:solidFill>
                  <a:schemeClr val="accent4">
                    <a:lumMod val="75000"/>
                  </a:schemeClr>
                </a:solidFill>
              </a:rPr>
              <a:t/>
            </a:r>
            <a:br>
              <a:rPr lang="en-US" dirty="0" smtClean="0">
                <a:solidFill>
                  <a:schemeClr val="accent4">
                    <a:lumMod val="75000"/>
                  </a:schemeClr>
                </a:solidFill>
              </a:rPr>
            </a:br>
            <a:r>
              <a:rPr lang="he-IL" dirty="0" smtClean="0">
                <a:solidFill>
                  <a:schemeClr val="accent4">
                    <a:lumMod val="75000"/>
                  </a:schemeClr>
                </a:solidFill>
              </a:rPr>
              <a:t/>
            </a:r>
            <a:br>
              <a:rPr lang="he-IL" dirty="0" smtClean="0">
                <a:solidFill>
                  <a:schemeClr val="accent4">
                    <a:lumMod val="75000"/>
                  </a:schemeClr>
                </a:solidFill>
              </a:rPr>
            </a:br>
            <a:r>
              <a:rPr lang="he-IL" dirty="0">
                <a:solidFill>
                  <a:schemeClr val="accent4">
                    <a:lumMod val="75000"/>
                  </a:schemeClr>
                </a:solidFill>
              </a:rPr>
              <a:t/>
            </a:r>
            <a:br>
              <a:rPr lang="he-IL" dirty="0">
                <a:solidFill>
                  <a:schemeClr val="accent4">
                    <a:lumMod val="75000"/>
                  </a:schemeClr>
                </a:solidFill>
              </a:rPr>
            </a:br>
            <a:r>
              <a:rPr lang="he-IL" dirty="0" smtClean="0">
                <a:solidFill>
                  <a:schemeClr val="accent4">
                    <a:lumMod val="75000"/>
                  </a:schemeClr>
                </a:solidFill>
              </a:rPr>
              <a:t/>
            </a:r>
            <a:br>
              <a:rPr lang="he-IL" dirty="0" smtClean="0">
                <a:solidFill>
                  <a:schemeClr val="accent4">
                    <a:lumMod val="75000"/>
                  </a:schemeClr>
                </a:solidFill>
              </a:rPr>
            </a:br>
            <a:r>
              <a:rPr lang="he-IL" dirty="0" smtClean="0">
                <a:solidFill>
                  <a:schemeClr val="accent4">
                    <a:lumMod val="75000"/>
                  </a:schemeClr>
                </a:solidFill>
              </a:rPr>
              <a:t/>
            </a:r>
            <a:br>
              <a:rPr lang="he-IL" dirty="0" smtClean="0">
                <a:solidFill>
                  <a:schemeClr val="accent4">
                    <a:lumMod val="75000"/>
                  </a:schemeClr>
                </a:solidFill>
              </a:rPr>
            </a:br>
            <a:r>
              <a:rPr lang="he-IL" dirty="0">
                <a:solidFill>
                  <a:schemeClr val="accent4">
                    <a:lumMod val="75000"/>
                  </a:schemeClr>
                </a:solidFill>
              </a:rPr>
              <a:t/>
            </a:r>
            <a:br>
              <a:rPr lang="he-IL" dirty="0">
                <a:solidFill>
                  <a:schemeClr val="accent4">
                    <a:lumMod val="75000"/>
                  </a:schemeClr>
                </a:solidFill>
              </a:rPr>
            </a:br>
            <a:r>
              <a:rPr lang="he-IL" dirty="0" smtClean="0">
                <a:solidFill>
                  <a:schemeClr val="accent4">
                    <a:lumMod val="75000"/>
                  </a:schemeClr>
                </a:solidFill>
              </a:rPr>
              <a:t/>
            </a:r>
            <a:br>
              <a:rPr lang="he-IL" dirty="0" smtClean="0">
                <a:solidFill>
                  <a:schemeClr val="accent4">
                    <a:lumMod val="75000"/>
                  </a:schemeClr>
                </a:solidFill>
              </a:rPr>
            </a:br>
            <a:r>
              <a:rPr lang="en-US" dirty="0" smtClean="0">
                <a:solidFill>
                  <a:srgbClr val="660066"/>
                </a:solidFill>
                <a:latin typeface="Almoni DL AAA Regular" panose="020B0500000000020004" pitchFamily="34" charset="-79"/>
                <a:cs typeface="Almoni DL AAA Regular" panose="020B0500000000020004" pitchFamily="34" charset="-79"/>
              </a:rPr>
              <a:t/>
            </a:r>
            <a:br>
              <a:rPr lang="en-US" dirty="0" smtClean="0">
                <a:solidFill>
                  <a:srgbClr val="660066"/>
                </a:solidFill>
                <a:latin typeface="Almoni DL AAA Regular" panose="020B0500000000020004" pitchFamily="34" charset="-79"/>
                <a:cs typeface="Almoni DL AAA Regular" panose="020B0500000000020004" pitchFamily="34" charset="-79"/>
              </a:rPr>
            </a:br>
            <a:r>
              <a:rPr lang="en-US" dirty="0">
                <a:solidFill>
                  <a:srgbClr val="660066"/>
                </a:solidFill>
                <a:latin typeface="Almoni DL AAA Regular" panose="020B0500000000020004" pitchFamily="34" charset="-79"/>
                <a:cs typeface="Almoni DL AAA Regular" panose="020B0500000000020004" pitchFamily="34" charset="-79"/>
              </a:rPr>
              <a:t/>
            </a:r>
            <a:br>
              <a:rPr lang="en-US" dirty="0">
                <a:solidFill>
                  <a:srgbClr val="660066"/>
                </a:solidFill>
                <a:latin typeface="Almoni DL AAA Regular" panose="020B0500000000020004" pitchFamily="34" charset="-79"/>
                <a:cs typeface="Almoni DL AAA Regular" panose="020B0500000000020004" pitchFamily="34" charset="-79"/>
              </a:rPr>
            </a:br>
            <a:r>
              <a:rPr lang="en-US" dirty="0" smtClean="0">
                <a:solidFill>
                  <a:srgbClr val="361013"/>
                </a:solidFill>
              </a:rPr>
              <a:t> </a:t>
            </a:r>
            <a:endParaRPr lang="he-IL" dirty="0">
              <a:solidFill>
                <a:srgbClr val="361013"/>
              </a:solidFill>
            </a:endParaRPr>
          </a:p>
        </p:txBody>
      </p:sp>
      <p:sp>
        <p:nvSpPr>
          <p:cNvPr id="15363" name="מלבן 5"/>
          <p:cNvSpPr>
            <a:spLocks noChangeArrowheads="1"/>
          </p:cNvSpPr>
          <p:nvPr/>
        </p:nvSpPr>
        <p:spPr bwMode="auto">
          <a:xfrm>
            <a:off x="4454525" y="3244850"/>
            <a:ext cx="234950" cy="368300"/>
          </a:xfrm>
          <a:prstGeom prst="rect">
            <a:avLst/>
          </a:prstGeom>
          <a:noFill/>
          <a:ln w="9525">
            <a:noFill/>
            <a:miter lim="800000"/>
            <a:headEnd/>
            <a:tailEnd/>
          </a:ln>
        </p:spPr>
        <p:txBody>
          <a:bodyPr wrap="none">
            <a:spAutoFit/>
          </a:bodyPr>
          <a:lstStyle/>
          <a:p>
            <a:r>
              <a:rPr lang="he-IL">
                <a:latin typeface="Rockwell" pitchFamily="18" charset="0"/>
                <a:cs typeface="David" pitchFamily="2" charset="-79"/>
              </a:rPr>
              <a:t> </a:t>
            </a:r>
          </a:p>
        </p:txBody>
      </p:sp>
      <p:sp>
        <p:nvSpPr>
          <p:cNvPr id="15364" name="Rectangle 5"/>
          <p:cNvSpPr>
            <a:spLocks noChangeArrowheads="1"/>
          </p:cNvSpPr>
          <p:nvPr/>
        </p:nvSpPr>
        <p:spPr bwMode="auto">
          <a:xfrm>
            <a:off x="-117475" y="307975"/>
            <a:ext cx="9144000" cy="457200"/>
          </a:xfrm>
          <a:prstGeom prst="rect">
            <a:avLst/>
          </a:prstGeom>
          <a:noFill/>
          <a:ln w="9525">
            <a:noFill/>
            <a:miter lim="800000"/>
            <a:headEnd/>
            <a:tailEnd/>
          </a:ln>
        </p:spPr>
        <p:txBody>
          <a:bodyPr wrap="none" anchor="ctr">
            <a:spAutoFit/>
          </a:bodyPr>
          <a:lstStyle/>
          <a:p>
            <a:endParaRPr lang="he-IL">
              <a:latin typeface="Rockwell" pitchFamily="18" charset="0"/>
              <a:cs typeface="David" pitchFamily="2" charset="-79"/>
            </a:endParaRPr>
          </a:p>
        </p:txBody>
      </p:sp>
      <p:pic>
        <p:nvPicPr>
          <p:cNvPr id="15365" name="Picture 2"/>
          <p:cNvPicPr>
            <a:picLocks noChangeAspect="1" noChangeArrowheads="1"/>
          </p:cNvPicPr>
          <p:nvPr/>
        </p:nvPicPr>
        <p:blipFill>
          <a:blip r:embed="rId2" cstate="print"/>
          <a:srcRect/>
          <a:stretch>
            <a:fillRect/>
          </a:stretch>
        </p:blipFill>
        <p:spPr bwMode="auto">
          <a:xfrm>
            <a:off x="639763" y="333375"/>
            <a:ext cx="944562" cy="1474788"/>
          </a:xfrm>
          <a:prstGeom prst="rect">
            <a:avLst/>
          </a:prstGeom>
          <a:noFill/>
          <a:ln w="9525">
            <a:noFill/>
            <a:miter lim="800000"/>
            <a:headEnd/>
            <a:tailEnd/>
          </a:ln>
        </p:spPr>
      </p:pic>
      <p:sp>
        <p:nvSpPr>
          <p:cNvPr id="8" name="Rectangle 3"/>
          <p:cNvSpPr txBox="1">
            <a:spLocks noChangeArrowheads="1"/>
          </p:cNvSpPr>
          <p:nvPr/>
        </p:nvSpPr>
        <p:spPr bwMode="auto">
          <a:xfrm>
            <a:off x="364034" y="2780928"/>
            <a:ext cx="7915275" cy="4286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Char char="•"/>
              <a:defRPr sz="3200">
                <a:solidFill>
                  <a:schemeClr val="tx1"/>
                </a:solidFill>
                <a:latin typeface="+mn-lt"/>
                <a:ea typeface="+mn-ea"/>
                <a:cs typeface="+mn-cs"/>
              </a:defRPr>
            </a:lvl1pPr>
            <a:lvl2pPr marL="742950" indent="-285750" algn="r" rtl="1" eaLnBrk="0" fontAlgn="base" hangingPunct="0">
              <a:spcBef>
                <a:spcPct val="20000"/>
              </a:spcBef>
              <a:spcAft>
                <a:spcPct val="0"/>
              </a:spcAft>
              <a:buChar char="–"/>
              <a:defRPr sz="2800">
                <a:solidFill>
                  <a:schemeClr val="tx1"/>
                </a:solidFill>
                <a:latin typeface="+mn-lt"/>
                <a:cs typeface="+mn-cs"/>
              </a:defRPr>
            </a:lvl2pPr>
            <a:lvl3pPr marL="1143000" indent="-228600" algn="r" rtl="1" eaLnBrk="0" fontAlgn="base" hangingPunct="0">
              <a:spcBef>
                <a:spcPct val="20000"/>
              </a:spcBef>
              <a:spcAft>
                <a:spcPct val="0"/>
              </a:spcAft>
              <a:buChar char="•"/>
              <a:defRPr sz="2400">
                <a:solidFill>
                  <a:schemeClr val="tx1"/>
                </a:solidFill>
                <a:latin typeface="+mn-lt"/>
                <a:cs typeface="+mn-cs"/>
              </a:defRPr>
            </a:lvl3pPr>
            <a:lvl4pPr marL="1600200" indent="-228600" algn="r" rtl="1" eaLnBrk="0" fontAlgn="base" hangingPunct="0">
              <a:spcBef>
                <a:spcPct val="20000"/>
              </a:spcBef>
              <a:spcAft>
                <a:spcPct val="0"/>
              </a:spcAft>
              <a:buChar char="–"/>
              <a:defRPr sz="2000">
                <a:solidFill>
                  <a:schemeClr val="tx1"/>
                </a:solidFill>
                <a:latin typeface="+mn-lt"/>
                <a:cs typeface="+mn-cs"/>
              </a:defRPr>
            </a:lvl4pPr>
            <a:lvl5pPr marL="2057400" indent="-228600" algn="r" rtl="1" eaLnBrk="0" fontAlgn="base" hangingPunct="0">
              <a:spcBef>
                <a:spcPct val="20000"/>
              </a:spcBef>
              <a:spcAft>
                <a:spcPct val="0"/>
              </a:spcAft>
              <a:buChar char="»"/>
              <a:defRPr sz="2000">
                <a:solidFill>
                  <a:schemeClr val="tx1"/>
                </a:solidFill>
                <a:latin typeface="+mn-lt"/>
                <a:cs typeface="+mn-cs"/>
              </a:defRPr>
            </a:lvl5pPr>
            <a:lvl6pPr marL="2514600" indent="-228600" algn="r" rtl="1" fontAlgn="base">
              <a:spcBef>
                <a:spcPct val="20000"/>
              </a:spcBef>
              <a:spcAft>
                <a:spcPct val="0"/>
              </a:spcAft>
              <a:buChar char="»"/>
              <a:defRPr sz="2000">
                <a:solidFill>
                  <a:schemeClr val="tx1"/>
                </a:solidFill>
                <a:latin typeface="+mn-lt"/>
                <a:cs typeface="+mn-cs"/>
              </a:defRPr>
            </a:lvl6pPr>
            <a:lvl7pPr marL="2971800" indent="-228600" algn="r" rtl="1" fontAlgn="base">
              <a:spcBef>
                <a:spcPct val="20000"/>
              </a:spcBef>
              <a:spcAft>
                <a:spcPct val="0"/>
              </a:spcAft>
              <a:buChar char="»"/>
              <a:defRPr sz="2000">
                <a:solidFill>
                  <a:schemeClr val="tx1"/>
                </a:solidFill>
                <a:latin typeface="+mn-lt"/>
                <a:cs typeface="+mn-cs"/>
              </a:defRPr>
            </a:lvl7pPr>
            <a:lvl8pPr marL="3429000" indent="-228600" algn="r" rtl="1" fontAlgn="base">
              <a:spcBef>
                <a:spcPct val="20000"/>
              </a:spcBef>
              <a:spcAft>
                <a:spcPct val="0"/>
              </a:spcAft>
              <a:buChar char="»"/>
              <a:defRPr sz="2000">
                <a:solidFill>
                  <a:schemeClr val="tx1"/>
                </a:solidFill>
                <a:latin typeface="+mn-lt"/>
                <a:cs typeface="+mn-cs"/>
              </a:defRPr>
            </a:lvl8pPr>
            <a:lvl9pPr marL="3886200" indent="-228600" algn="r" rtl="1" fontAlgn="base">
              <a:spcBef>
                <a:spcPct val="20000"/>
              </a:spcBef>
              <a:spcAft>
                <a:spcPct val="0"/>
              </a:spcAft>
              <a:buChar char="»"/>
              <a:defRPr sz="2000">
                <a:solidFill>
                  <a:schemeClr val="tx1"/>
                </a:solidFill>
                <a:latin typeface="+mn-lt"/>
                <a:cs typeface="+mn-cs"/>
              </a:defRPr>
            </a:lvl9pPr>
          </a:lstStyle>
          <a:p>
            <a:pPr>
              <a:buFont typeface="Wingdings" pitchFamily="2" charset="2"/>
              <a:buChar char="Ø"/>
            </a:pPr>
            <a:endParaRPr lang="he-IL" altLang="he-IL" sz="2000" kern="0" dirty="0" smtClean="0">
              <a:latin typeface="Almoni DL AAA Regular" panose="020B0500000000020004" pitchFamily="34" charset="-79"/>
              <a:cs typeface="Almoni DL AAA Regular" panose="020B0500000000020004" pitchFamily="34" charset="-79"/>
            </a:endParaRPr>
          </a:p>
        </p:txBody>
      </p:sp>
      <p:sp>
        <p:nvSpPr>
          <p:cNvPr id="3" name="TextBox 2"/>
          <p:cNvSpPr txBox="1"/>
          <p:nvPr/>
        </p:nvSpPr>
        <p:spPr>
          <a:xfrm>
            <a:off x="791580" y="765175"/>
            <a:ext cx="8100900" cy="584775"/>
          </a:xfrm>
          <a:prstGeom prst="rect">
            <a:avLst/>
          </a:prstGeom>
          <a:noFill/>
        </p:spPr>
        <p:txBody>
          <a:bodyPr wrap="square" rtlCol="1">
            <a:spAutoFit/>
          </a:bodyPr>
          <a:lstStyle/>
          <a:p>
            <a:pPr algn="r"/>
            <a:r>
              <a:rPr lang="he-IL" sz="3200" dirty="0" smtClean="0">
                <a:latin typeface="Almoni DL AAA Black" panose="020B0A00000000020004" pitchFamily="34" charset="-79"/>
                <a:cs typeface="Almoni DL AAA Black" panose="020B0A00000000020004" pitchFamily="34" charset="-79"/>
              </a:rPr>
              <a:t>	</a:t>
            </a:r>
            <a:r>
              <a:rPr lang="he-IL" sz="3200" dirty="0" smtClean="0">
                <a:solidFill>
                  <a:srgbClr val="660066"/>
                </a:solidFill>
                <a:latin typeface="Almoni DL AAA Black" panose="020B0A00000000020004" pitchFamily="34" charset="-79"/>
                <a:cs typeface="Almoni DL AAA Black" panose="020B0A00000000020004" pitchFamily="34" charset="-79"/>
              </a:rPr>
              <a:t>        	 </a:t>
            </a:r>
            <a:r>
              <a:rPr lang="he-IL" sz="3200" b="1" dirty="0" smtClean="0">
                <a:solidFill>
                  <a:srgbClr val="660033"/>
                </a:solidFill>
                <a:latin typeface="Almoni DL AAA Regular" panose="020B0500000000020004" pitchFamily="34" charset="-79"/>
                <a:cs typeface="Almoni DL AAA Regular" panose="020B0500000000020004" pitchFamily="34" charset="-79"/>
              </a:rPr>
              <a:t>על קצה המזלג - </a:t>
            </a:r>
            <a:r>
              <a:rPr lang="he-IL" sz="3200" b="1" dirty="0" err="1" smtClean="0">
                <a:solidFill>
                  <a:srgbClr val="660033"/>
                </a:solidFill>
                <a:latin typeface="Almoni DL AAA Regular" panose="020B0500000000020004" pitchFamily="34" charset="-79"/>
                <a:cs typeface="Almoni DL AAA Regular" panose="020B0500000000020004" pitchFamily="34" charset="-79"/>
              </a:rPr>
              <a:t>תוכניות</a:t>
            </a:r>
            <a:r>
              <a:rPr lang="he-IL" sz="3200" b="1" dirty="0" smtClean="0">
                <a:solidFill>
                  <a:srgbClr val="660033"/>
                </a:solidFill>
                <a:latin typeface="Almoni DL AAA Regular" panose="020B0500000000020004" pitchFamily="34" charset="-79"/>
                <a:cs typeface="Almoni DL AAA Regular" panose="020B0500000000020004" pitchFamily="34" charset="-79"/>
              </a:rPr>
              <a:t> הלימודים </a:t>
            </a:r>
            <a:endParaRPr lang="he-IL" sz="3200" b="1" dirty="0">
              <a:solidFill>
                <a:srgbClr val="660033"/>
              </a:solidFill>
              <a:latin typeface="Almoni DL AAA Regular" panose="020B0500000000020004" pitchFamily="34" charset="-79"/>
              <a:cs typeface="Almoni DL AAA Regular" panose="020B0500000000020004" pitchFamily="34" charset="-79"/>
            </a:endParaRPr>
          </a:p>
        </p:txBody>
      </p:sp>
      <p:sp>
        <p:nvSpPr>
          <p:cNvPr id="9" name="Rectangle 3"/>
          <p:cNvSpPr txBox="1">
            <a:spLocks noChangeArrowheads="1"/>
          </p:cNvSpPr>
          <p:nvPr/>
        </p:nvSpPr>
        <p:spPr bwMode="auto">
          <a:xfrm>
            <a:off x="364033" y="2796555"/>
            <a:ext cx="7915275" cy="4286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r" rtl="1" eaLnBrk="0" fontAlgn="base" hangingPunct="0">
              <a:spcBef>
                <a:spcPct val="20000"/>
              </a:spcBef>
              <a:spcAft>
                <a:spcPct val="0"/>
              </a:spcAft>
              <a:buChar char="•"/>
              <a:defRPr sz="3200">
                <a:solidFill>
                  <a:schemeClr val="tx1"/>
                </a:solidFill>
                <a:latin typeface="+mn-lt"/>
                <a:ea typeface="+mn-ea"/>
                <a:cs typeface="+mn-cs"/>
              </a:defRPr>
            </a:lvl1pPr>
            <a:lvl2pPr marL="742950" indent="-285750" algn="r" rtl="1" eaLnBrk="0" fontAlgn="base" hangingPunct="0">
              <a:spcBef>
                <a:spcPct val="20000"/>
              </a:spcBef>
              <a:spcAft>
                <a:spcPct val="0"/>
              </a:spcAft>
              <a:buChar char="–"/>
              <a:defRPr sz="2800">
                <a:solidFill>
                  <a:schemeClr val="tx1"/>
                </a:solidFill>
                <a:latin typeface="+mn-lt"/>
                <a:cs typeface="+mn-cs"/>
              </a:defRPr>
            </a:lvl2pPr>
            <a:lvl3pPr marL="1143000" indent="-228600" algn="r" rtl="1" eaLnBrk="0" fontAlgn="base" hangingPunct="0">
              <a:spcBef>
                <a:spcPct val="20000"/>
              </a:spcBef>
              <a:spcAft>
                <a:spcPct val="0"/>
              </a:spcAft>
              <a:buChar char="•"/>
              <a:defRPr sz="2400">
                <a:solidFill>
                  <a:schemeClr val="tx1"/>
                </a:solidFill>
                <a:latin typeface="+mn-lt"/>
                <a:cs typeface="+mn-cs"/>
              </a:defRPr>
            </a:lvl3pPr>
            <a:lvl4pPr marL="1600200" indent="-228600" algn="r" rtl="1" eaLnBrk="0" fontAlgn="base" hangingPunct="0">
              <a:spcBef>
                <a:spcPct val="20000"/>
              </a:spcBef>
              <a:spcAft>
                <a:spcPct val="0"/>
              </a:spcAft>
              <a:buChar char="–"/>
              <a:defRPr sz="2000">
                <a:solidFill>
                  <a:schemeClr val="tx1"/>
                </a:solidFill>
                <a:latin typeface="+mn-lt"/>
                <a:cs typeface="+mn-cs"/>
              </a:defRPr>
            </a:lvl4pPr>
            <a:lvl5pPr marL="2057400" indent="-228600" algn="r" rtl="1" eaLnBrk="0" fontAlgn="base" hangingPunct="0">
              <a:spcBef>
                <a:spcPct val="20000"/>
              </a:spcBef>
              <a:spcAft>
                <a:spcPct val="0"/>
              </a:spcAft>
              <a:buChar char="»"/>
              <a:defRPr sz="2000">
                <a:solidFill>
                  <a:schemeClr val="tx1"/>
                </a:solidFill>
                <a:latin typeface="+mn-lt"/>
                <a:cs typeface="+mn-cs"/>
              </a:defRPr>
            </a:lvl5pPr>
            <a:lvl6pPr marL="2514600" indent="-228600" algn="r" rtl="1" fontAlgn="base">
              <a:spcBef>
                <a:spcPct val="20000"/>
              </a:spcBef>
              <a:spcAft>
                <a:spcPct val="0"/>
              </a:spcAft>
              <a:buChar char="»"/>
              <a:defRPr sz="2000">
                <a:solidFill>
                  <a:schemeClr val="tx1"/>
                </a:solidFill>
                <a:latin typeface="+mn-lt"/>
                <a:cs typeface="+mn-cs"/>
              </a:defRPr>
            </a:lvl6pPr>
            <a:lvl7pPr marL="2971800" indent="-228600" algn="r" rtl="1" fontAlgn="base">
              <a:spcBef>
                <a:spcPct val="20000"/>
              </a:spcBef>
              <a:spcAft>
                <a:spcPct val="0"/>
              </a:spcAft>
              <a:buChar char="»"/>
              <a:defRPr sz="2000">
                <a:solidFill>
                  <a:schemeClr val="tx1"/>
                </a:solidFill>
                <a:latin typeface="+mn-lt"/>
                <a:cs typeface="+mn-cs"/>
              </a:defRPr>
            </a:lvl7pPr>
            <a:lvl8pPr marL="3429000" indent="-228600" algn="r" rtl="1" fontAlgn="base">
              <a:spcBef>
                <a:spcPct val="20000"/>
              </a:spcBef>
              <a:spcAft>
                <a:spcPct val="0"/>
              </a:spcAft>
              <a:buChar char="»"/>
              <a:defRPr sz="2000">
                <a:solidFill>
                  <a:schemeClr val="tx1"/>
                </a:solidFill>
                <a:latin typeface="+mn-lt"/>
                <a:cs typeface="+mn-cs"/>
              </a:defRPr>
            </a:lvl8pPr>
            <a:lvl9pPr marL="3886200" indent="-228600" algn="r" rtl="1" fontAlgn="base">
              <a:spcBef>
                <a:spcPct val="20000"/>
              </a:spcBef>
              <a:spcAft>
                <a:spcPct val="0"/>
              </a:spcAft>
              <a:buChar char="»"/>
              <a:defRPr sz="2000">
                <a:solidFill>
                  <a:schemeClr val="tx1"/>
                </a:solidFill>
                <a:latin typeface="+mn-lt"/>
                <a:cs typeface="+mn-cs"/>
              </a:defRPr>
            </a:lvl9pPr>
          </a:lstStyle>
          <a:p>
            <a:pPr>
              <a:buFont typeface="Wingdings" pitchFamily="2" charset="2"/>
              <a:buChar char="Ø"/>
            </a:pPr>
            <a:r>
              <a:rPr lang="he-IL" altLang="he-IL" sz="2000" kern="0" dirty="0">
                <a:latin typeface="Almoni DL AAA Regular" panose="020B0500000000020004" pitchFamily="34" charset="-79"/>
                <a:cs typeface="Almoni DL AAA Regular" panose="020B0500000000020004" pitchFamily="34" charset="-79"/>
              </a:rPr>
              <a:t>בפקולטה למדעי החיים במכללה האקדמית תל חי  מצויה תשתית אקדמית רחבה ללימודי היסוד בחקלאות, הכוללת מרצים בכירים וחוקרים בתחומי ביוכימיה, גנטיקה, פיזיולוגיה של הצומח, קרקע, מים, הדברה ביולוגית משאבי מים וכלכלה</a:t>
            </a:r>
            <a:r>
              <a:rPr lang="he-IL" altLang="he-IL" sz="1800" kern="0" dirty="0" smtClean="0">
                <a:latin typeface="Tahoma" pitchFamily="34" charset="0"/>
                <a:cs typeface="Tahoma" pitchFamily="34" charset="0"/>
              </a:rPr>
              <a:t>.</a:t>
            </a:r>
          </a:p>
          <a:p>
            <a:pPr>
              <a:buFont typeface="Wingdings" pitchFamily="2" charset="2"/>
              <a:buChar char="Ø"/>
            </a:pPr>
            <a:r>
              <a:rPr lang="he-IL" altLang="he-IL" sz="2000" kern="0" dirty="0" smtClean="0">
                <a:latin typeface="Almoni DL AAA Regular" panose="020B0500000000020004" pitchFamily="34" charset="-79"/>
                <a:cs typeface="Almoni DL AAA Regular" panose="020B0500000000020004" pitchFamily="34" charset="-79"/>
              </a:rPr>
              <a:t>לראשונה תואר ראשון במשפטים גם בפריפריה - בשנת 2009 נפתחו לימודי משפטים לתואר ראשון במכללה האקדמית ספיר ובמכללה האקדמית צפת.</a:t>
            </a:r>
          </a:p>
          <a:p>
            <a:pPr>
              <a:buFont typeface="Wingdings" pitchFamily="2" charset="2"/>
              <a:buChar char="Ø"/>
            </a:pPr>
            <a:endParaRPr lang="en-US" altLang="he-IL" sz="2000" kern="0" dirty="0" smtClean="0">
              <a:latin typeface="Almoni DL AAA Regular" panose="020B0500000000020004" pitchFamily="34" charset="-79"/>
              <a:cs typeface="Almoni DL AAA Regular" panose="020B0500000000020004" pitchFamily="34" charset="-79"/>
            </a:endParaRPr>
          </a:p>
          <a:p>
            <a:pPr>
              <a:buFont typeface="Wingdings" pitchFamily="2" charset="2"/>
              <a:buChar char="Ø"/>
            </a:pPr>
            <a:endParaRPr lang="he-IL" altLang="he-IL" sz="1800" kern="0" dirty="0">
              <a:latin typeface="Tahoma" pitchFamily="34" charset="0"/>
              <a:cs typeface="Tahoma" pitchFamily="34" charset="0"/>
            </a:endParaRPr>
          </a:p>
        </p:txBody>
      </p:sp>
    </p:spTree>
    <p:extLst>
      <p:ext uri="{BB962C8B-B14F-4D97-AF65-F5344CB8AC3E}">
        <p14:creationId xmlns:p14="http://schemas.microsoft.com/office/powerpoint/2010/main" xmlns="" val="20386951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152971" y="1848954"/>
            <a:ext cx="9073008" cy="931974"/>
          </a:xfrm>
        </p:spPr>
        <p:txBody>
          <a:bodyPr>
            <a:normAutofit fontScale="90000"/>
            <a:scene3d>
              <a:camera prst="orthographicFront"/>
              <a:lightRig rig="soft" dir="t">
                <a:rot lat="0" lon="0" rev="2400000"/>
              </a:lightRig>
            </a:scene3d>
            <a:sp3d>
              <a:bevelT w="19050" h="12700"/>
            </a:sp3d>
          </a:bodyPr>
          <a:lstStyle/>
          <a:p>
            <a:pPr indent="0" algn="ctr" eaLnBrk="1" fontAlgn="auto" hangingPunct="1">
              <a:spcAft>
                <a:spcPts val="0"/>
              </a:spcAft>
              <a:defRPr/>
            </a:pPr>
            <a:r>
              <a:rPr lang="he-IL" sz="2200" dirty="0" smtClean="0">
                <a:solidFill>
                  <a:schemeClr val="accent4">
                    <a:lumMod val="75000"/>
                  </a:schemeClr>
                </a:solidFill>
                <a:latin typeface="Almoni DL AAA Regular" panose="020B0500000000020004" pitchFamily="34" charset="-79"/>
                <a:cs typeface="Almoni DL AAA Regular" panose="020B0500000000020004" pitchFamily="34" charset="-79"/>
              </a:rPr>
              <a:t/>
            </a:r>
            <a:br>
              <a:rPr lang="he-IL" sz="2200" dirty="0" smtClean="0">
                <a:solidFill>
                  <a:schemeClr val="accent4">
                    <a:lumMod val="75000"/>
                  </a:schemeClr>
                </a:solidFill>
                <a:latin typeface="Almoni DL AAA Regular" panose="020B0500000000020004" pitchFamily="34" charset="-79"/>
                <a:cs typeface="Almoni DL AAA Regular" panose="020B0500000000020004" pitchFamily="34" charset="-79"/>
              </a:rPr>
            </a:br>
            <a:r>
              <a:rPr lang="en-US" sz="2200" dirty="0" smtClean="0">
                <a:solidFill>
                  <a:srgbClr val="660066"/>
                </a:solidFill>
                <a:latin typeface="Almoni DL AAA Regular" panose="020B0500000000020004" pitchFamily="34" charset="-79"/>
                <a:cs typeface="Almoni DL AAA Regular" panose="020B0500000000020004" pitchFamily="34" charset="-79"/>
              </a:rPr>
              <a:t/>
            </a:r>
            <a:br>
              <a:rPr lang="en-US" sz="2200" dirty="0" smtClean="0">
                <a:solidFill>
                  <a:srgbClr val="660066"/>
                </a:solidFill>
                <a:latin typeface="Almoni DL AAA Regular" panose="020B0500000000020004" pitchFamily="34" charset="-79"/>
                <a:cs typeface="Almoni DL AAA Regular" panose="020B0500000000020004" pitchFamily="34" charset="-79"/>
              </a:rPr>
            </a:br>
            <a:r>
              <a:rPr lang="en-US" dirty="0">
                <a:solidFill>
                  <a:srgbClr val="660066"/>
                </a:solidFill>
                <a:latin typeface="Almoni DL AAA Regular" panose="020B0500000000020004" pitchFamily="34" charset="-79"/>
                <a:cs typeface="Almoni DL AAA Regular" panose="020B0500000000020004" pitchFamily="34" charset="-79"/>
              </a:rPr>
              <a:t/>
            </a:r>
            <a:br>
              <a:rPr lang="en-US" dirty="0">
                <a:solidFill>
                  <a:srgbClr val="660066"/>
                </a:solidFill>
                <a:latin typeface="Almoni DL AAA Regular" panose="020B0500000000020004" pitchFamily="34" charset="-79"/>
                <a:cs typeface="Almoni DL AAA Regular" panose="020B0500000000020004" pitchFamily="34" charset="-79"/>
              </a:rPr>
            </a:br>
            <a:r>
              <a:rPr lang="en-US" dirty="0" smtClean="0">
                <a:solidFill>
                  <a:srgbClr val="361013"/>
                </a:solidFill>
              </a:rPr>
              <a:t> </a:t>
            </a:r>
            <a:endParaRPr lang="he-IL" dirty="0">
              <a:solidFill>
                <a:srgbClr val="361013"/>
              </a:solidFill>
            </a:endParaRPr>
          </a:p>
        </p:txBody>
      </p:sp>
      <p:sp>
        <p:nvSpPr>
          <p:cNvPr id="15363" name="מלבן 5"/>
          <p:cNvSpPr>
            <a:spLocks noChangeArrowheads="1"/>
          </p:cNvSpPr>
          <p:nvPr/>
        </p:nvSpPr>
        <p:spPr bwMode="auto">
          <a:xfrm>
            <a:off x="4454525" y="3244850"/>
            <a:ext cx="234950" cy="368300"/>
          </a:xfrm>
          <a:prstGeom prst="rect">
            <a:avLst/>
          </a:prstGeom>
          <a:noFill/>
          <a:ln w="9525">
            <a:noFill/>
            <a:miter lim="800000"/>
            <a:headEnd/>
            <a:tailEnd/>
          </a:ln>
        </p:spPr>
        <p:txBody>
          <a:bodyPr wrap="none">
            <a:spAutoFit/>
          </a:bodyPr>
          <a:lstStyle/>
          <a:p>
            <a:r>
              <a:rPr lang="he-IL">
                <a:latin typeface="Rockwell" pitchFamily="18" charset="0"/>
                <a:cs typeface="David" pitchFamily="2" charset="-79"/>
              </a:rPr>
              <a:t> </a:t>
            </a:r>
          </a:p>
        </p:txBody>
      </p:sp>
      <p:sp>
        <p:nvSpPr>
          <p:cNvPr id="15364" name="Rectangle 5"/>
          <p:cNvSpPr>
            <a:spLocks noChangeArrowheads="1"/>
          </p:cNvSpPr>
          <p:nvPr/>
        </p:nvSpPr>
        <p:spPr bwMode="auto">
          <a:xfrm>
            <a:off x="-117475" y="307975"/>
            <a:ext cx="9144000" cy="457200"/>
          </a:xfrm>
          <a:prstGeom prst="rect">
            <a:avLst/>
          </a:prstGeom>
          <a:noFill/>
          <a:ln w="9525">
            <a:noFill/>
            <a:miter lim="800000"/>
            <a:headEnd/>
            <a:tailEnd/>
          </a:ln>
        </p:spPr>
        <p:txBody>
          <a:bodyPr wrap="none" anchor="ctr">
            <a:spAutoFit/>
          </a:bodyPr>
          <a:lstStyle/>
          <a:p>
            <a:endParaRPr lang="he-IL">
              <a:latin typeface="Rockwell" pitchFamily="18" charset="0"/>
              <a:cs typeface="David" pitchFamily="2" charset="-79"/>
            </a:endParaRPr>
          </a:p>
        </p:txBody>
      </p:sp>
      <p:pic>
        <p:nvPicPr>
          <p:cNvPr id="15365" name="Picture 2"/>
          <p:cNvPicPr>
            <a:picLocks noChangeAspect="1" noChangeArrowheads="1"/>
          </p:cNvPicPr>
          <p:nvPr/>
        </p:nvPicPr>
        <p:blipFill>
          <a:blip r:embed="rId2" cstate="print"/>
          <a:srcRect/>
          <a:stretch>
            <a:fillRect/>
          </a:stretch>
        </p:blipFill>
        <p:spPr bwMode="auto">
          <a:xfrm>
            <a:off x="639763" y="333375"/>
            <a:ext cx="944562" cy="1474788"/>
          </a:xfrm>
          <a:prstGeom prst="rect">
            <a:avLst/>
          </a:prstGeom>
          <a:noFill/>
          <a:ln w="9525">
            <a:noFill/>
            <a:miter lim="800000"/>
            <a:headEnd/>
            <a:tailEnd/>
          </a:ln>
        </p:spPr>
      </p:pic>
      <p:sp>
        <p:nvSpPr>
          <p:cNvPr id="7" name="TextBox 4"/>
          <p:cNvSpPr txBox="1">
            <a:spLocks noChangeArrowheads="1"/>
          </p:cNvSpPr>
          <p:nvPr/>
        </p:nvSpPr>
        <p:spPr bwMode="auto">
          <a:xfrm>
            <a:off x="1259632" y="536575"/>
            <a:ext cx="7993062" cy="830997"/>
          </a:xfrm>
          <a:prstGeom prst="rect">
            <a:avLst/>
          </a:prstGeom>
          <a:noFill/>
          <a:ln w="9525">
            <a:noFill/>
            <a:miter lim="800000"/>
            <a:headEnd/>
            <a:tailEnd/>
          </a:ln>
        </p:spPr>
        <p:txBody>
          <a:bodyPr>
            <a:spAutoFit/>
          </a:bodyPr>
          <a:lstStyle/>
          <a:p>
            <a:pPr algn="ctr" rtl="1"/>
            <a:r>
              <a:rPr lang="he-IL" sz="4800" dirty="0" smtClean="0">
                <a:solidFill>
                  <a:srgbClr val="660033"/>
                </a:solidFill>
                <a:effectLst>
                  <a:outerShdw blurRad="38100" dist="25500" dir="5400000" algn="tl" rotWithShape="0">
                    <a:srgbClr val="000000">
                      <a:satMod val="180000"/>
                      <a:alpha val="75000"/>
                    </a:srgbClr>
                  </a:outerShdw>
                </a:effectLst>
                <a:latin typeface="Almoni DL AAA Regular" panose="020B0500000000020004" pitchFamily="34" charset="-79"/>
                <a:cs typeface="Almoni DL AAA Regular" panose="020B0500000000020004" pitchFamily="34" charset="-79"/>
              </a:rPr>
              <a:t>חיזוק </a:t>
            </a:r>
            <a:r>
              <a:rPr lang="he-IL" sz="4800" dirty="0" err="1" smtClean="0">
                <a:solidFill>
                  <a:srgbClr val="660033"/>
                </a:solidFill>
                <a:effectLst>
                  <a:outerShdw blurRad="38100" dist="25500" dir="5400000" algn="tl" rotWithShape="0">
                    <a:srgbClr val="000000">
                      <a:satMod val="180000"/>
                      <a:alpha val="75000"/>
                    </a:srgbClr>
                  </a:outerShdw>
                </a:effectLst>
                <a:latin typeface="Almoni DL AAA Regular" panose="020B0500000000020004" pitchFamily="34" charset="-79"/>
                <a:cs typeface="Almoni DL AAA Regular" panose="020B0500000000020004" pitchFamily="34" charset="-79"/>
              </a:rPr>
              <a:t>ותמרוץ</a:t>
            </a:r>
            <a:r>
              <a:rPr lang="he-IL" sz="4800" dirty="0" smtClean="0">
                <a:solidFill>
                  <a:srgbClr val="660033"/>
                </a:solidFill>
                <a:effectLst>
                  <a:outerShdw blurRad="38100" dist="25500" dir="5400000" algn="tl" rotWithShape="0">
                    <a:srgbClr val="000000">
                      <a:satMod val="180000"/>
                      <a:alpha val="75000"/>
                    </a:srgbClr>
                  </a:outerShdw>
                </a:effectLst>
                <a:latin typeface="Almoni DL AAA Regular" panose="020B0500000000020004" pitchFamily="34" charset="-79"/>
                <a:cs typeface="Almoni DL AAA Regular" panose="020B0500000000020004" pitchFamily="34" charset="-79"/>
              </a:rPr>
              <a:t> הסגל האקדמי</a:t>
            </a:r>
            <a:endParaRPr lang="he-IL" sz="4800" b="1" dirty="0">
              <a:solidFill>
                <a:srgbClr val="660033"/>
              </a:solidFill>
              <a:latin typeface="Almoni DL AAA Regular" panose="020B0500000000020004" pitchFamily="34" charset="-79"/>
              <a:cs typeface="Almoni DL AAA Regular" panose="020B0500000000020004" pitchFamily="34" charset="-79"/>
            </a:endParaRPr>
          </a:p>
        </p:txBody>
      </p:sp>
      <p:sp>
        <p:nvSpPr>
          <p:cNvPr id="3" name="TextBox 2"/>
          <p:cNvSpPr txBox="1"/>
          <p:nvPr/>
        </p:nvSpPr>
        <p:spPr>
          <a:xfrm>
            <a:off x="674105" y="3068959"/>
            <a:ext cx="7560840" cy="3477875"/>
          </a:xfrm>
          <a:prstGeom prst="rect">
            <a:avLst/>
          </a:prstGeom>
          <a:noFill/>
        </p:spPr>
        <p:txBody>
          <a:bodyPr wrap="square" rtlCol="1">
            <a:spAutoFit/>
          </a:bodyPr>
          <a:lstStyle/>
          <a:p>
            <a:pPr algn="r" rtl="1"/>
            <a:r>
              <a:rPr lang="he-IL" sz="2000" dirty="0" smtClean="0">
                <a:latin typeface="Almoni DL AAA Regular" panose="020B0500000000020004" pitchFamily="34" charset="-79"/>
                <a:cs typeface="Almoni DL AAA Regular" panose="020B0500000000020004" pitchFamily="34" charset="-79"/>
              </a:rPr>
              <a:t>מספרם של חברי הסגל האקדמי הבכיר במכללות המתוקצבות עלה בעקביות בעשור האחרון מ- 960 משרות שלמות </a:t>
            </a:r>
            <a:r>
              <a:rPr lang="he-IL" sz="2000" dirty="0" err="1" smtClean="0">
                <a:latin typeface="Almoni DL AAA Regular" panose="020B0500000000020004" pitchFamily="34" charset="-79"/>
                <a:cs typeface="Almoni DL AAA Regular" panose="020B0500000000020004" pitchFamily="34" charset="-79"/>
              </a:rPr>
              <a:t>בתשס"ב</a:t>
            </a:r>
            <a:r>
              <a:rPr lang="he-IL" sz="2000" dirty="0" smtClean="0">
                <a:latin typeface="Almoni DL AAA Regular" panose="020B0500000000020004" pitchFamily="34" charset="-79"/>
                <a:cs typeface="Almoni DL AAA Regular" panose="020B0500000000020004" pitchFamily="34" charset="-79"/>
              </a:rPr>
              <a:t> ועד ל- 1,825 משרות </a:t>
            </a:r>
            <a:r>
              <a:rPr lang="he-IL" sz="2000" dirty="0" err="1" smtClean="0">
                <a:latin typeface="Almoni DL AAA Regular" panose="020B0500000000020004" pitchFamily="34" charset="-79"/>
                <a:cs typeface="Almoni DL AAA Regular" panose="020B0500000000020004" pitchFamily="34" charset="-79"/>
              </a:rPr>
              <a:t>בתשע"ב</a:t>
            </a:r>
            <a:r>
              <a:rPr lang="he-IL" sz="2000" dirty="0" smtClean="0">
                <a:latin typeface="Almoni DL AAA Regular" panose="020B0500000000020004" pitchFamily="34" charset="-79"/>
                <a:cs typeface="Almoni DL AAA Regular" panose="020B0500000000020004" pitchFamily="34" charset="-79"/>
              </a:rPr>
              <a:t>. עלייה זו, בשיעור של כ 90% התרחשה כתוצאה מהגידול במספר הסטודנטים במכללות ופתיחת </a:t>
            </a:r>
            <a:r>
              <a:rPr lang="he-IL" sz="2000" dirty="0" err="1" smtClean="0">
                <a:latin typeface="Almoni DL AAA Regular" panose="020B0500000000020004" pitchFamily="34" charset="-79"/>
                <a:cs typeface="Almoni DL AAA Regular" panose="020B0500000000020004" pitchFamily="34" charset="-79"/>
              </a:rPr>
              <a:t>תוכניות</a:t>
            </a:r>
            <a:r>
              <a:rPr lang="he-IL" sz="2000" dirty="0" smtClean="0">
                <a:latin typeface="Almoni DL AAA Regular" panose="020B0500000000020004" pitchFamily="34" charset="-79"/>
                <a:cs typeface="Almoni DL AAA Regular" panose="020B0500000000020004" pitchFamily="34" charset="-79"/>
              </a:rPr>
              <a:t> לימוד חדשות בהן. מגמה דומה נרשמה גם במספר משרות הסגל האקדמי הזוטר, והמורים מן החוץ אשר מספרם עלה באותן שנים </a:t>
            </a:r>
          </a:p>
          <a:p>
            <a:pPr algn="r" rtl="1"/>
            <a:r>
              <a:rPr lang="he-IL" sz="2000" dirty="0" smtClean="0">
                <a:latin typeface="Almoni DL AAA Regular" panose="020B0500000000020004" pitchFamily="34" charset="-79"/>
                <a:cs typeface="Almoni DL AAA Regular" panose="020B0500000000020004" pitchFamily="34" charset="-79"/>
              </a:rPr>
              <a:t>ב – 68% ו- 88%</a:t>
            </a:r>
            <a:r>
              <a:rPr lang="en-US" sz="2000" dirty="0" smtClean="0">
                <a:latin typeface="Almoni DL AAA Regular" panose="020B0500000000020004" pitchFamily="34" charset="-79"/>
                <a:cs typeface="Almoni DL AAA Regular" panose="020B0500000000020004" pitchFamily="34" charset="-79"/>
              </a:rPr>
              <a:t> </a:t>
            </a:r>
            <a:r>
              <a:rPr lang="he-IL" sz="2000" dirty="0" smtClean="0">
                <a:latin typeface="Almoni DL AAA Regular" panose="020B0500000000020004" pitchFamily="34" charset="-79"/>
                <a:cs typeface="Almoni DL AAA Regular" panose="020B0500000000020004" pitchFamily="34" charset="-79"/>
              </a:rPr>
              <a:t>בהתאמה. </a:t>
            </a:r>
          </a:p>
          <a:p>
            <a:pPr algn="r" rtl="1"/>
            <a:r>
              <a:rPr lang="he-IL" sz="2000" dirty="0" smtClean="0">
                <a:latin typeface="Almoni DL AAA Regular" panose="020B0500000000020004" pitchFamily="34" charset="-79"/>
                <a:cs typeface="Almoni DL AAA Regular" panose="020B0500000000020004" pitchFamily="34" charset="-79"/>
              </a:rPr>
              <a:t>בהמשך להסכמי השכר של הסגל האקדמי הבכיר באוניברסיטאות ובמכללות שנחתמו </a:t>
            </a:r>
            <a:r>
              <a:rPr lang="he-IL" sz="2000" dirty="0" err="1" smtClean="0">
                <a:latin typeface="Almoni DL AAA Regular" panose="020B0500000000020004" pitchFamily="34" charset="-79"/>
                <a:cs typeface="Almoni DL AAA Regular" panose="020B0500000000020004" pitchFamily="34" charset="-79"/>
              </a:rPr>
              <a:t>בתשע"א</a:t>
            </a:r>
            <a:r>
              <a:rPr lang="he-IL" sz="2000" dirty="0" smtClean="0">
                <a:latin typeface="Almoni DL AAA Regular" panose="020B0500000000020004" pitchFamily="34" charset="-79"/>
                <a:cs typeface="Almoni DL AAA Regular" panose="020B0500000000020004" pitchFamily="34" charset="-79"/>
              </a:rPr>
              <a:t> ותחילת תשע"ב, הוסדר במהלך שנת תשע"ב מנגנון העסקה בחוזים אישיים מיטיבים לסגל אקדמי בכיר במכללות.</a:t>
            </a:r>
          </a:p>
          <a:p>
            <a:pPr algn="r" rtl="1"/>
            <a:endParaRPr lang="he-IL" sz="2000" dirty="0" smtClean="0">
              <a:latin typeface="Almoni DL AAA Regular" panose="020B0500000000020004" pitchFamily="34" charset="-79"/>
              <a:cs typeface="Almoni DL AAA Regular" panose="020B0500000000020004" pitchFamily="34" charset="-79"/>
            </a:endParaRPr>
          </a:p>
          <a:p>
            <a:pPr algn="r" rtl="1"/>
            <a:r>
              <a:rPr lang="he-IL" sz="2000" dirty="0" smtClean="0">
                <a:latin typeface="Almoni DL AAA Regular" panose="020B0500000000020004" pitchFamily="34" charset="-79"/>
                <a:cs typeface="Almoni DL AAA Regular" panose="020B0500000000020004" pitchFamily="34" charset="-79"/>
              </a:rPr>
              <a:t>*</a:t>
            </a:r>
            <a:r>
              <a:rPr lang="en-US" sz="2000" dirty="0" smtClean="0">
                <a:latin typeface="Almoni DL AAA Regular" panose="020B0500000000020004" pitchFamily="34" charset="-79"/>
                <a:cs typeface="Almoni DL AAA Regular" panose="020B0500000000020004" pitchFamily="34" charset="-79"/>
              </a:rPr>
              <a:t> </a:t>
            </a:r>
            <a:r>
              <a:rPr lang="he-IL" sz="2000" dirty="0" smtClean="0">
                <a:latin typeface="Almoni DL AAA Regular" panose="020B0500000000020004" pitchFamily="34" charset="-79"/>
                <a:cs typeface="Almoni DL AAA Regular" panose="020B0500000000020004" pitchFamily="34" charset="-79"/>
              </a:rPr>
              <a:t>מתוך לקט נתונים מל"ג/ות"ת מכנס ההשכלה הגבוהה ה-3 </a:t>
            </a:r>
            <a:r>
              <a:rPr lang="he-IL" sz="2000" dirty="0" err="1" smtClean="0">
                <a:latin typeface="Almoni DL AAA Regular" panose="020B0500000000020004" pitchFamily="34" charset="-79"/>
                <a:cs typeface="Almoni DL AAA Regular" panose="020B0500000000020004" pitchFamily="34" charset="-79"/>
              </a:rPr>
              <a:t>התשע"ג</a:t>
            </a:r>
            <a:endParaRPr lang="he-IL" sz="2000" dirty="0">
              <a:latin typeface="Almoni DL AAA Regular" panose="020B0500000000020004" pitchFamily="34" charset="-79"/>
              <a:cs typeface="Almoni DL AAA Regular" panose="020B0500000000020004" pitchFamily="34" charset="-79"/>
            </a:endParaRPr>
          </a:p>
        </p:txBody>
      </p:sp>
    </p:spTree>
    <p:extLst>
      <p:ext uri="{BB962C8B-B14F-4D97-AF65-F5344CB8AC3E}">
        <p14:creationId xmlns:p14="http://schemas.microsoft.com/office/powerpoint/2010/main" xmlns="" val="20077966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152971" y="1848954"/>
            <a:ext cx="9073008" cy="931974"/>
          </a:xfrm>
        </p:spPr>
        <p:txBody>
          <a:bodyPr>
            <a:normAutofit fontScale="90000"/>
            <a:scene3d>
              <a:camera prst="orthographicFront"/>
              <a:lightRig rig="soft" dir="t">
                <a:rot lat="0" lon="0" rev="2400000"/>
              </a:lightRig>
            </a:scene3d>
            <a:sp3d>
              <a:bevelT w="19050" h="12700"/>
            </a:sp3d>
          </a:bodyPr>
          <a:lstStyle/>
          <a:p>
            <a:pPr indent="0" algn="ctr" eaLnBrk="1" fontAlgn="auto" hangingPunct="1">
              <a:spcAft>
                <a:spcPts val="0"/>
              </a:spcAft>
              <a:defRPr/>
            </a:pPr>
            <a:r>
              <a:rPr lang="he-IL" sz="2200" dirty="0" smtClean="0">
                <a:solidFill>
                  <a:schemeClr val="accent4">
                    <a:lumMod val="75000"/>
                  </a:schemeClr>
                </a:solidFill>
                <a:latin typeface="Almoni DL AAA Regular" panose="020B0500000000020004" pitchFamily="34" charset="-79"/>
                <a:cs typeface="Almoni DL AAA Regular" panose="020B0500000000020004" pitchFamily="34" charset="-79"/>
              </a:rPr>
              <a:t/>
            </a:r>
            <a:br>
              <a:rPr lang="he-IL" sz="2200" dirty="0" smtClean="0">
                <a:solidFill>
                  <a:schemeClr val="accent4">
                    <a:lumMod val="75000"/>
                  </a:schemeClr>
                </a:solidFill>
                <a:latin typeface="Almoni DL AAA Regular" panose="020B0500000000020004" pitchFamily="34" charset="-79"/>
                <a:cs typeface="Almoni DL AAA Regular" panose="020B0500000000020004" pitchFamily="34" charset="-79"/>
              </a:rPr>
            </a:br>
            <a:r>
              <a:rPr lang="en-US" sz="2200" dirty="0" smtClean="0">
                <a:solidFill>
                  <a:srgbClr val="660066"/>
                </a:solidFill>
                <a:latin typeface="Almoni DL AAA Regular" panose="020B0500000000020004" pitchFamily="34" charset="-79"/>
                <a:cs typeface="Almoni DL AAA Regular" panose="020B0500000000020004" pitchFamily="34" charset="-79"/>
              </a:rPr>
              <a:t/>
            </a:r>
            <a:br>
              <a:rPr lang="en-US" sz="2200" dirty="0" smtClean="0">
                <a:solidFill>
                  <a:srgbClr val="660066"/>
                </a:solidFill>
                <a:latin typeface="Almoni DL AAA Regular" panose="020B0500000000020004" pitchFamily="34" charset="-79"/>
                <a:cs typeface="Almoni DL AAA Regular" panose="020B0500000000020004" pitchFamily="34" charset="-79"/>
              </a:rPr>
            </a:br>
            <a:r>
              <a:rPr lang="en-US" dirty="0">
                <a:solidFill>
                  <a:srgbClr val="660066"/>
                </a:solidFill>
                <a:latin typeface="Almoni DL AAA Regular" panose="020B0500000000020004" pitchFamily="34" charset="-79"/>
                <a:cs typeface="Almoni DL AAA Regular" panose="020B0500000000020004" pitchFamily="34" charset="-79"/>
              </a:rPr>
              <a:t/>
            </a:r>
            <a:br>
              <a:rPr lang="en-US" dirty="0">
                <a:solidFill>
                  <a:srgbClr val="660066"/>
                </a:solidFill>
                <a:latin typeface="Almoni DL AAA Regular" panose="020B0500000000020004" pitchFamily="34" charset="-79"/>
                <a:cs typeface="Almoni DL AAA Regular" panose="020B0500000000020004" pitchFamily="34" charset="-79"/>
              </a:rPr>
            </a:br>
            <a:r>
              <a:rPr lang="en-US" dirty="0" smtClean="0">
                <a:solidFill>
                  <a:srgbClr val="361013"/>
                </a:solidFill>
              </a:rPr>
              <a:t> </a:t>
            </a:r>
            <a:endParaRPr lang="he-IL" dirty="0">
              <a:solidFill>
                <a:srgbClr val="361013"/>
              </a:solidFill>
            </a:endParaRPr>
          </a:p>
        </p:txBody>
      </p:sp>
      <p:sp>
        <p:nvSpPr>
          <p:cNvPr id="15363" name="מלבן 5"/>
          <p:cNvSpPr>
            <a:spLocks noChangeArrowheads="1"/>
          </p:cNvSpPr>
          <p:nvPr/>
        </p:nvSpPr>
        <p:spPr bwMode="auto">
          <a:xfrm>
            <a:off x="4454525" y="3244850"/>
            <a:ext cx="234950" cy="368300"/>
          </a:xfrm>
          <a:prstGeom prst="rect">
            <a:avLst/>
          </a:prstGeom>
          <a:noFill/>
          <a:ln w="9525">
            <a:noFill/>
            <a:miter lim="800000"/>
            <a:headEnd/>
            <a:tailEnd/>
          </a:ln>
        </p:spPr>
        <p:txBody>
          <a:bodyPr wrap="none">
            <a:spAutoFit/>
          </a:bodyPr>
          <a:lstStyle/>
          <a:p>
            <a:r>
              <a:rPr lang="he-IL">
                <a:latin typeface="Rockwell" pitchFamily="18" charset="0"/>
                <a:cs typeface="David" pitchFamily="2" charset="-79"/>
              </a:rPr>
              <a:t> </a:t>
            </a:r>
          </a:p>
        </p:txBody>
      </p:sp>
      <p:sp>
        <p:nvSpPr>
          <p:cNvPr id="15364" name="Rectangle 5"/>
          <p:cNvSpPr>
            <a:spLocks noChangeArrowheads="1"/>
          </p:cNvSpPr>
          <p:nvPr/>
        </p:nvSpPr>
        <p:spPr bwMode="auto">
          <a:xfrm>
            <a:off x="-117475" y="307975"/>
            <a:ext cx="9144000" cy="457200"/>
          </a:xfrm>
          <a:prstGeom prst="rect">
            <a:avLst/>
          </a:prstGeom>
          <a:noFill/>
          <a:ln w="9525">
            <a:noFill/>
            <a:miter lim="800000"/>
            <a:headEnd/>
            <a:tailEnd/>
          </a:ln>
        </p:spPr>
        <p:txBody>
          <a:bodyPr wrap="none" anchor="ctr">
            <a:spAutoFit/>
          </a:bodyPr>
          <a:lstStyle/>
          <a:p>
            <a:endParaRPr lang="he-IL">
              <a:latin typeface="Rockwell" pitchFamily="18" charset="0"/>
              <a:cs typeface="David" pitchFamily="2" charset="-79"/>
            </a:endParaRPr>
          </a:p>
        </p:txBody>
      </p:sp>
      <p:pic>
        <p:nvPicPr>
          <p:cNvPr id="15365" name="Picture 2"/>
          <p:cNvPicPr>
            <a:picLocks noChangeAspect="1" noChangeArrowheads="1"/>
          </p:cNvPicPr>
          <p:nvPr/>
        </p:nvPicPr>
        <p:blipFill>
          <a:blip r:embed="rId2" cstate="print"/>
          <a:srcRect/>
          <a:stretch>
            <a:fillRect/>
          </a:stretch>
        </p:blipFill>
        <p:spPr bwMode="auto">
          <a:xfrm>
            <a:off x="639763" y="333375"/>
            <a:ext cx="944562" cy="1474788"/>
          </a:xfrm>
          <a:prstGeom prst="rect">
            <a:avLst/>
          </a:prstGeom>
          <a:noFill/>
          <a:ln w="9525">
            <a:noFill/>
            <a:miter lim="800000"/>
            <a:headEnd/>
            <a:tailEnd/>
          </a:ln>
        </p:spPr>
      </p:pic>
      <p:sp>
        <p:nvSpPr>
          <p:cNvPr id="7" name="TextBox 4"/>
          <p:cNvSpPr txBox="1">
            <a:spLocks noChangeArrowheads="1"/>
          </p:cNvSpPr>
          <p:nvPr/>
        </p:nvSpPr>
        <p:spPr bwMode="auto">
          <a:xfrm>
            <a:off x="899592" y="1808163"/>
            <a:ext cx="7993062" cy="707886"/>
          </a:xfrm>
          <a:prstGeom prst="rect">
            <a:avLst/>
          </a:prstGeom>
          <a:noFill/>
          <a:ln w="9525">
            <a:noFill/>
            <a:miter lim="800000"/>
            <a:headEnd/>
            <a:tailEnd/>
          </a:ln>
        </p:spPr>
        <p:txBody>
          <a:bodyPr>
            <a:spAutoFit/>
          </a:bodyPr>
          <a:lstStyle/>
          <a:p>
            <a:pPr algn="ctr" rtl="1"/>
            <a:r>
              <a:rPr lang="he-IL" sz="4000" dirty="0" smtClean="0">
                <a:solidFill>
                  <a:srgbClr val="660033"/>
                </a:solidFill>
                <a:effectLst>
                  <a:outerShdw blurRad="38100" dist="25500" dir="5400000" algn="tl" rotWithShape="0">
                    <a:srgbClr val="000000">
                      <a:satMod val="180000"/>
                      <a:alpha val="75000"/>
                    </a:srgbClr>
                  </a:outerShdw>
                </a:effectLst>
                <a:latin typeface="Almoni DL AAA Regular" panose="020B0500000000020004" pitchFamily="34" charset="-79"/>
                <a:cs typeface="Almoni DL AAA Regular" panose="020B0500000000020004" pitchFamily="34" charset="-79"/>
              </a:rPr>
              <a:t>חיזוק </a:t>
            </a:r>
            <a:r>
              <a:rPr lang="he-IL" sz="4000" dirty="0" err="1" smtClean="0">
                <a:solidFill>
                  <a:srgbClr val="660033"/>
                </a:solidFill>
                <a:effectLst>
                  <a:outerShdw blurRad="38100" dist="25500" dir="5400000" algn="tl" rotWithShape="0">
                    <a:srgbClr val="000000">
                      <a:satMod val="180000"/>
                      <a:alpha val="75000"/>
                    </a:srgbClr>
                  </a:outerShdw>
                </a:effectLst>
                <a:latin typeface="Almoni DL AAA Regular" panose="020B0500000000020004" pitchFamily="34" charset="-79"/>
                <a:cs typeface="Almoni DL AAA Regular" panose="020B0500000000020004" pitchFamily="34" charset="-79"/>
              </a:rPr>
              <a:t>ותמרוץ</a:t>
            </a:r>
            <a:r>
              <a:rPr lang="he-IL" sz="4000" dirty="0" smtClean="0">
                <a:solidFill>
                  <a:srgbClr val="660033"/>
                </a:solidFill>
                <a:effectLst>
                  <a:outerShdw blurRad="38100" dist="25500" dir="5400000" algn="tl" rotWithShape="0">
                    <a:srgbClr val="000000">
                      <a:satMod val="180000"/>
                      <a:alpha val="75000"/>
                    </a:srgbClr>
                  </a:outerShdw>
                </a:effectLst>
                <a:latin typeface="Almoni DL AAA Regular" panose="020B0500000000020004" pitchFamily="34" charset="-79"/>
                <a:cs typeface="Almoni DL AAA Regular" panose="020B0500000000020004" pitchFamily="34" charset="-79"/>
              </a:rPr>
              <a:t> הסגל האקדמי:</a:t>
            </a:r>
            <a:r>
              <a:rPr lang="en-US" sz="4000" dirty="0" smtClean="0">
                <a:solidFill>
                  <a:srgbClr val="660033"/>
                </a:solidFill>
                <a:effectLst>
                  <a:outerShdw blurRad="38100" dist="25500" dir="5400000" algn="tl" rotWithShape="0">
                    <a:srgbClr val="000000">
                      <a:satMod val="180000"/>
                      <a:alpha val="75000"/>
                    </a:srgbClr>
                  </a:outerShdw>
                </a:effectLst>
                <a:latin typeface="Almoni DL AAA Regular" panose="020B0500000000020004" pitchFamily="34" charset="-79"/>
                <a:cs typeface="Almoni DL AAA Regular" panose="020B0500000000020004" pitchFamily="34" charset="-79"/>
              </a:rPr>
              <a:t> </a:t>
            </a:r>
            <a:r>
              <a:rPr lang="he-IL" sz="4000" dirty="0" smtClean="0">
                <a:solidFill>
                  <a:srgbClr val="660033"/>
                </a:solidFill>
                <a:effectLst>
                  <a:outerShdw blurRad="38100" dist="25500" dir="5400000" algn="tl" rotWithShape="0">
                    <a:srgbClr val="000000">
                      <a:satMod val="180000"/>
                      <a:alpha val="75000"/>
                    </a:srgbClr>
                  </a:outerShdw>
                </a:effectLst>
                <a:latin typeface="Almoni DL AAA Regular" panose="020B0500000000020004" pitchFamily="34" charset="-79"/>
                <a:cs typeface="Almoni DL AAA Regular" panose="020B0500000000020004" pitchFamily="34" charset="-79"/>
              </a:rPr>
              <a:t>משמעויות</a:t>
            </a:r>
            <a:endParaRPr lang="he-IL" sz="4000" b="1" dirty="0">
              <a:solidFill>
                <a:srgbClr val="660033"/>
              </a:solidFill>
              <a:latin typeface="Almoni DL AAA Regular" panose="020B0500000000020004" pitchFamily="34" charset="-79"/>
              <a:cs typeface="Almoni DL AAA Regular" panose="020B0500000000020004" pitchFamily="34" charset="-79"/>
            </a:endParaRPr>
          </a:p>
        </p:txBody>
      </p:sp>
      <p:sp>
        <p:nvSpPr>
          <p:cNvPr id="3" name="TextBox 2"/>
          <p:cNvSpPr txBox="1"/>
          <p:nvPr/>
        </p:nvSpPr>
        <p:spPr>
          <a:xfrm>
            <a:off x="508186" y="3068960"/>
            <a:ext cx="7892677" cy="2616101"/>
          </a:xfrm>
          <a:prstGeom prst="rect">
            <a:avLst/>
          </a:prstGeom>
          <a:noFill/>
        </p:spPr>
        <p:txBody>
          <a:bodyPr wrap="square" rtlCol="1">
            <a:spAutoFit/>
          </a:bodyPr>
          <a:lstStyle/>
          <a:p>
            <a:pPr marL="342900" indent="-342900" algn="r" rtl="1">
              <a:buFont typeface="Wingdings" panose="05000000000000000000" pitchFamily="2" charset="2"/>
              <a:buChar char="Ø"/>
            </a:pPr>
            <a:r>
              <a:rPr lang="he-IL" sz="2400" dirty="0" smtClean="0">
                <a:latin typeface="Almoni DL AAA Regular" panose="020B0500000000020004" pitchFamily="34" charset="-79"/>
                <a:cs typeface="Almoni DL AAA Regular" panose="020B0500000000020004" pitchFamily="34" charset="-79"/>
              </a:rPr>
              <a:t>90 </a:t>
            </a:r>
            <a:r>
              <a:rPr lang="he-IL" sz="2400" dirty="0" err="1" smtClean="0">
                <a:latin typeface="Almoni DL AAA Regular" panose="020B0500000000020004" pitchFamily="34" charset="-79"/>
                <a:cs typeface="Almoni DL AAA Regular" panose="020B0500000000020004" pitchFamily="34" charset="-79"/>
              </a:rPr>
              <a:t>מלש"ח</a:t>
            </a:r>
            <a:r>
              <a:rPr lang="he-IL" sz="2400" dirty="0" smtClean="0">
                <a:latin typeface="Almoni DL AAA Regular" panose="020B0500000000020004" pitchFamily="34" charset="-79"/>
                <a:cs typeface="Almoni DL AAA Regular" panose="020B0500000000020004" pitchFamily="34" charset="-79"/>
              </a:rPr>
              <a:t> יוקצו לשיפור תנאי העסקה של הסגל האקדמי ועידוד פעילות מחקרית. </a:t>
            </a:r>
          </a:p>
          <a:p>
            <a:pPr marL="342900" indent="-342900" algn="r" rtl="1">
              <a:buFont typeface="Wingdings" panose="05000000000000000000" pitchFamily="2" charset="2"/>
              <a:buChar char="Ø"/>
            </a:pPr>
            <a:r>
              <a:rPr lang="he-IL" sz="2400" dirty="0" smtClean="0">
                <a:latin typeface="Almoni DL AAA Regular" panose="020B0500000000020004" pitchFamily="34" charset="-79"/>
                <a:cs typeface="Almoni DL AAA Regular" panose="020B0500000000020004" pitchFamily="34" charset="-79"/>
              </a:rPr>
              <a:t>גמולי הצטיינות דיפרנציאליים. </a:t>
            </a:r>
          </a:p>
          <a:p>
            <a:pPr marL="342900" indent="-342900" algn="r" rtl="1">
              <a:buFont typeface="Wingdings" panose="05000000000000000000" pitchFamily="2" charset="2"/>
              <a:buChar char="Ø"/>
            </a:pPr>
            <a:r>
              <a:rPr lang="he-IL" sz="2400" dirty="0" smtClean="0">
                <a:latin typeface="Almoni DL AAA Regular" panose="020B0500000000020004" pitchFamily="34" charset="-79"/>
                <a:cs typeface="Almoni DL AAA Regular" panose="020B0500000000020004" pitchFamily="34" charset="-79"/>
              </a:rPr>
              <a:t>הפחתת מטלות הוראה בגין פעילות מחקרית. </a:t>
            </a:r>
          </a:p>
          <a:p>
            <a:pPr marL="342900" indent="-342900" algn="r" rtl="1">
              <a:buFont typeface="Wingdings" panose="05000000000000000000" pitchFamily="2" charset="2"/>
              <a:buChar char="Ø"/>
            </a:pPr>
            <a:r>
              <a:rPr lang="he-IL" sz="2400" dirty="0" smtClean="0">
                <a:latin typeface="Almoni DL AAA Regular" panose="020B0500000000020004" pitchFamily="34" charset="-79"/>
                <a:cs typeface="Almoni DL AAA Regular" panose="020B0500000000020004" pitchFamily="34" charset="-79"/>
              </a:rPr>
              <a:t>השתתפות בכנסים מדעיים. </a:t>
            </a:r>
          </a:p>
          <a:p>
            <a:pPr marL="342900" indent="-342900" algn="r" rtl="1">
              <a:buFont typeface="Wingdings" panose="05000000000000000000" pitchFamily="2" charset="2"/>
              <a:buChar char="Ø"/>
            </a:pPr>
            <a:r>
              <a:rPr lang="he-IL" sz="2400" dirty="0" smtClean="0">
                <a:latin typeface="Almoni DL AAA Regular" panose="020B0500000000020004" pitchFamily="34" charset="-79"/>
                <a:cs typeface="Almoni DL AAA Regular" panose="020B0500000000020004" pitchFamily="34" charset="-79"/>
              </a:rPr>
              <a:t>תוספות שכר בגין זכייה במענקי מחקר חיצוניים. </a:t>
            </a:r>
          </a:p>
          <a:p>
            <a:pPr marL="342900" indent="-342900" algn="r" rtl="1">
              <a:buFont typeface="Wingdings" panose="05000000000000000000" pitchFamily="2" charset="2"/>
              <a:buChar char="Ø"/>
            </a:pPr>
            <a:endParaRPr lang="he-IL" sz="2000" dirty="0">
              <a:latin typeface="Almoni DL AAA Regular" panose="020B0500000000020004" pitchFamily="34" charset="-79"/>
              <a:cs typeface="Almoni DL AAA Regular" panose="020B0500000000020004" pitchFamily="34" charset="-79"/>
            </a:endParaRPr>
          </a:p>
        </p:txBody>
      </p:sp>
    </p:spTree>
    <p:extLst>
      <p:ext uri="{BB962C8B-B14F-4D97-AF65-F5344CB8AC3E}">
        <p14:creationId xmlns:p14="http://schemas.microsoft.com/office/powerpoint/2010/main" xmlns="" val="15700660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ChangeArrowheads="1"/>
          </p:cNvSpPr>
          <p:nvPr>
            <p:ph type="subTitle" idx="1"/>
          </p:nvPr>
        </p:nvSpPr>
        <p:spPr>
          <a:xfrm>
            <a:off x="395288" y="2781300"/>
            <a:ext cx="8424862" cy="3024188"/>
          </a:xfrm>
        </p:spPr>
        <p:txBody>
          <a:bodyPr/>
          <a:lstStyle/>
          <a:p>
            <a:pPr algn="ctr" eaLnBrk="1" hangingPunct="1">
              <a:spcBef>
                <a:spcPct val="0"/>
              </a:spcBef>
            </a:pPr>
            <a:r>
              <a:rPr lang="he-IL" altLang="he-IL" sz="6600" b="1" dirty="0" smtClean="0">
                <a:solidFill>
                  <a:srgbClr val="660033"/>
                </a:solidFill>
                <a:latin typeface="Almoni DL AAA Regular" panose="020B0500000000020004" pitchFamily="34" charset="-79"/>
                <a:cs typeface="Almoni DL AAA Regular" panose="020B0500000000020004" pitchFamily="34" charset="-79"/>
              </a:rPr>
              <a:t>תודה ובהצלחה!</a:t>
            </a:r>
            <a:endParaRPr lang="en-US" altLang="he-IL" sz="6600" b="1" dirty="0" smtClean="0">
              <a:solidFill>
                <a:srgbClr val="660033"/>
              </a:solidFill>
              <a:latin typeface="Almoni DL AAA Regular" panose="020B0500000000020004" pitchFamily="34" charset="-79"/>
              <a:cs typeface="Almoni DL AAA Regular" panose="020B0500000000020004" pitchFamily="34" charset="-79"/>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בית יציקה">
  <a:themeElements>
    <a:clrScheme name="חציון">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התאמה אישית 2">
      <a:majorFont>
        <a:latin typeface="Rockwell"/>
        <a:ea typeface=""/>
        <a:cs typeface="David"/>
      </a:majorFont>
      <a:minorFont>
        <a:latin typeface="Rockwell"/>
        <a:ea typeface=""/>
        <a:cs typeface="David"/>
      </a:minorFont>
    </a:fontScheme>
    <a:fmtScheme name="בית יציקה">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796</TotalTime>
  <Words>519</Words>
  <Application>Microsoft Office PowerPoint</Application>
  <PresentationFormat>On-screen Show (4:3)</PresentationFormat>
  <Paragraphs>70</Paragraphs>
  <Slides>9</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9</vt:i4>
      </vt:variant>
    </vt:vector>
  </HeadingPairs>
  <TitlesOfParts>
    <vt:vector size="11" baseType="lpstr">
      <vt:lpstr>בית יציקה</vt:lpstr>
      <vt:lpstr>תרשים</vt:lpstr>
      <vt:lpstr>        בחזית מהפכת ההשכלה הגבוהה   </vt:lpstr>
      <vt:lpstr>   </vt:lpstr>
      <vt:lpstr>Slide 3</vt:lpstr>
      <vt:lpstr>Comparison of fields of study in colleges  </vt:lpstr>
      <vt:lpstr>           </vt:lpstr>
      <vt:lpstr>           </vt:lpstr>
      <vt:lpstr>    </vt:lpstr>
      <vt:lpstr>    </vt:lpstr>
      <vt:lpstr>Slide 9</vt:lpstr>
    </vt:vector>
  </TitlesOfParts>
  <Company>DELLNBX</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creator>reut</dc:creator>
  <cp:lastModifiedBy>batsheva</cp:lastModifiedBy>
  <cp:revision>59</cp:revision>
  <dcterms:created xsi:type="dcterms:W3CDTF">2012-01-05T18:20:37Z</dcterms:created>
  <dcterms:modified xsi:type="dcterms:W3CDTF">2013-12-29T08:57:09Z</dcterms:modified>
</cp:coreProperties>
</file>